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484732-3C1A-9A05-501D-27BEEEC47D77}" v="827" dt="2019-10-15T01:44:27.7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AA386F-B4A9-4A54-96CD-A067368298E9}" type="doc">
      <dgm:prSet loTypeId="urn:microsoft.com/office/officeart/2016/7/layout/BasicLinearProcessNumbered" loCatId="process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F9342F0-C585-430D-B648-3E9517DFE3D9}">
      <dgm:prSet/>
      <dgm:spPr/>
      <dgm:t>
        <a:bodyPr/>
        <a:lstStyle/>
        <a:p>
          <a:r>
            <a:rPr lang="en-US"/>
            <a:t>Step 1: Take a Practice Test! You can do this online or with your test booklet.</a:t>
          </a:r>
        </a:p>
      </dgm:t>
    </dgm:pt>
    <dgm:pt modelId="{F8401EEF-7292-4141-A553-FE6A113444D3}" type="parTrans" cxnId="{053A5A82-BF2E-4C4A-8605-864A6ACF56A8}">
      <dgm:prSet/>
      <dgm:spPr/>
      <dgm:t>
        <a:bodyPr/>
        <a:lstStyle/>
        <a:p>
          <a:endParaRPr lang="en-US"/>
        </a:p>
      </dgm:t>
    </dgm:pt>
    <dgm:pt modelId="{55FC1473-D732-469C-BE21-1DFDFECF1116}" type="sibTrans" cxnId="{053A5A82-BF2E-4C4A-8605-864A6ACF56A8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4C8A8CAD-3EC9-4451-A7E0-D3987380C71C}">
      <dgm:prSet/>
      <dgm:spPr/>
      <dgm:t>
        <a:bodyPr/>
        <a:lstStyle/>
        <a:p>
          <a:r>
            <a:rPr lang="en-US"/>
            <a:t>Step 2: Score your practice test and evaluate where you stand.</a:t>
          </a:r>
        </a:p>
      </dgm:t>
    </dgm:pt>
    <dgm:pt modelId="{04E2DED7-C5F3-4879-A021-5C4EC1920859}" type="parTrans" cxnId="{59F6FCE5-4421-45FF-B13D-A4F83617BC52}">
      <dgm:prSet/>
      <dgm:spPr/>
      <dgm:t>
        <a:bodyPr/>
        <a:lstStyle/>
        <a:p>
          <a:endParaRPr lang="en-US"/>
        </a:p>
      </dgm:t>
    </dgm:pt>
    <dgm:pt modelId="{7A1908CE-3C10-44D7-A151-B33BA48FDDB0}" type="sibTrans" cxnId="{59F6FCE5-4421-45FF-B13D-A4F83617BC52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C954F5BC-C5FC-4D18-B4B8-0C27E0474DD5}">
      <dgm:prSet/>
      <dgm:spPr/>
      <dgm:t>
        <a:bodyPr/>
        <a:lstStyle/>
        <a:p>
          <a:r>
            <a:rPr lang="en-US"/>
            <a:t>Step 3: Understand why you earned your score &amp; build understanding</a:t>
          </a:r>
        </a:p>
      </dgm:t>
    </dgm:pt>
    <dgm:pt modelId="{061D4CD0-1E26-428A-B3E7-64E453E0390D}" type="parTrans" cxnId="{4A49AB58-7304-438E-B658-A4C31C1BD9EE}">
      <dgm:prSet/>
      <dgm:spPr/>
      <dgm:t>
        <a:bodyPr/>
        <a:lstStyle/>
        <a:p>
          <a:endParaRPr lang="en-US"/>
        </a:p>
      </dgm:t>
    </dgm:pt>
    <dgm:pt modelId="{692DF3E4-ACE3-4925-8037-9B9429979B31}" type="sibTrans" cxnId="{4A49AB58-7304-438E-B658-A4C31C1BD9EE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72A52F12-BE90-418D-AEDD-1F7FDDC348B8}">
      <dgm:prSet/>
      <dgm:spPr/>
      <dgm:t>
        <a:bodyPr/>
        <a:lstStyle/>
        <a:p>
          <a:r>
            <a:rPr lang="en-US"/>
            <a:t>Step 4: Strategize your next steps by watching an expert webinar </a:t>
          </a:r>
        </a:p>
      </dgm:t>
    </dgm:pt>
    <dgm:pt modelId="{90382E58-C7A5-484E-9A54-1E3108E9B0A7}" type="parTrans" cxnId="{67CDE282-65AA-4C1A-BDF4-96895EB38E52}">
      <dgm:prSet/>
      <dgm:spPr/>
      <dgm:t>
        <a:bodyPr/>
        <a:lstStyle/>
        <a:p>
          <a:endParaRPr lang="en-US"/>
        </a:p>
      </dgm:t>
    </dgm:pt>
    <dgm:pt modelId="{35F9B04B-66FA-4F61-881E-C65AED5A8CEE}" type="sibTrans" cxnId="{67CDE282-65AA-4C1A-BDF4-96895EB38E52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5FBDB652-A501-4672-AC67-C03613231700}" type="pres">
      <dgm:prSet presAssocID="{E0AA386F-B4A9-4A54-96CD-A067368298E9}" presName="Name0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A51C526-BF64-4866-BB1C-9319FEFF4D9E}" type="pres">
      <dgm:prSet presAssocID="{2F9342F0-C585-430D-B648-3E9517DFE3D9}" presName="compositeNode" presStyleCnt="0">
        <dgm:presLayoutVars>
          <dgm:bulletEnabled val="1"/>
        </dgm:presLayoutVars>
      </dgm:prSet>
      <dgm:spPr/>
    </dgm:pt>
    <dgm:pt modelId="{8B75DC8F-EFAB-40A3-AA56-667FDE658A6C}" type="pres">
      <dgm:prSet presAssocID="{2F9342F0-C585-430D-B648-3E9517DFE3D9}" presName="bgRect" presStyleLbl="bgAccFollowNode1" presStyleIdx="0" presStyleCnt="4"/>
      <dgm:spPr/>
      <dgm:t>
        <a:bodyPr/>
        <a:lstStyle/>
        <a:p>
          <a:endParaRPr lang="en-US"/>
        </a:p>
      </dgm:t>
    </dgm:pt>
    <dgm:pt modelId="{AF0B8910-F04D-49A4-8901-EEA10AE334F9}" type="pres">
      <dgm:prSet presAssocID="{55FC1473-D732-469C-BE21-1DFDFECF1116}" presName="sibTransNodeCircle" presStyleLbl="alignNode1" presStyleIdx="0" presStyleCnt="8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75C04351-6ABD-4865-A98E-22F0F8353766}" type="pres">
      <dgm:prSet presAssocID="{2F9342F0-C585-430D-B648-3E9517DFE3D9}" presName="bottomLine" presStyleLbl="alignNode1" presStyleIdx="1" presStyleCnt="8">
        <dgm:presLayoutVars/>
      </dgm:prSet>
      <dgm:spPr/>
    </dgm:pt>
    <dgm:pt modelId="{40C8E323-571B-416F-9262-4EB99DABDBD3}" type="pres">
      <dgm:prSet presAssocID="{2F9342F0-C585-430D-B648-3E9517DFE3D9}" presName="nodeText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23E888-9291-4D8B-BD68-E6D308A48429}" type="pres">
      <dgm:prSet presAssocID="{55FC1473-D732-469C-BE21-1DFDFECF1116}" presName="sibTrans" presStyleCnt="0"/>
      <dgm:spPr/>
    </dgm:pt>
    <dgm:pt modelId="{52AEC82A-150B-4EE2-A715-64052C2D1F9B}" type="pres">
      <dgm:prSet presAssocID="{4C8A8CAD-3EC9-4451-A7E0-D3987380C71C}" presName="compositeNode" presStyleCnt="0">
        <dgm:presLayoutVars>
          <dgm:bulletEnabled val="1"/>
        </dgm:presLayoutVars>
      </dgm:prSet>
      <dgm:spPr/>
    </dgm:pt>
    <dgm:pt modelId="{B692102C-A287-4E12-8C93-950C1A7B8F01}" type="pres">
      <dgm:prSet presAssocID="{4C8A8CAD-3EC9-4451-A7E0-D3987380C71C}" presName="bgRect" presStyleLbl="bgAccFollowNode1" presStyleIdx="1" presStyleCnt="4"/>
      <dgm:spPr/>
      <dgm:t>
        <a:bodyPr/>
        <a:lstStyle/>
        <a:p>
          <a:endParaRPr lang="en-US"/>
        </a:p>
      </dgm:t>
    </dgm:pt>
    <dgm:pt modelId="{D666BA83-3B30-49E1-A8BE-4A2C37C6D77C}" type="pres">
      <dgm:prSet presAssocID="{7A1908CE-3C10-44D7-A151-B33BA48FDDB0}" presName="sibTransNodeCircle" presStyleLbl="alignNode1" presStyleIdx="2" presStyleCnt="8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3AADCB51-3F9C-470D-A8C1-1106D0D6DF49}" type="pres">
      <dgm:prSet presAssocID="{4C8A8CAD-3EC9-4451-A7E0-D3987380C71C}" presName="bottomLine" presStyleLbl="alignNode1" presStyleIdx="3" presStyleCnt="8">
        <dgm:presLayoutVars/>
      </dgm:prSet>
      <dgm:spPr/>
    </dgm:pt>
    <dgm:pt modelId="{25AF51A5-57F6-4F12-88FF-EF7614462DA2}" type="pres">
      <dgm:prSet presAssocID="{4C8A8CAD-3EC9-4451-A7E0-D3987380C71C}" presName="nodeText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32B252-589C-408B-999B-BE11139CA383}" type="pres">
      <dgm:prSet presAssocID="{7A1908CE-3C10-44D7-A151-B33BA48FDDB0}" presName="sibTrans" presStyleCnt="0"/>
      <dgm:spPr/>
    </dgm:pt>
    <dgm:pt modelId="{F946DDA7-2086-4FB0-81E9-CC6F2AF27B89}" type="pres">
      <dgm:prSet presAssocID="{C954F5BC-C5FC-4D18-B4B8-0C27E0474DD5}" presName="compositeNode" presStyleCnt="0">
        <dgm:presLayoutVars>
          <dgm:bulletEnabled val="1"/>
        </dgm:presLayoutVars>
      </dgm:prSet>
      <dgm:spPr/>
    </dgm:pt>
    <dgm:pt modelId="{02C91B9C-51EF-416E-B342-A8A2F74CE9D1}" type="pres">
      <dgm:prSet presAssocID="{C954F5BC-C5FC-4D18-B4B8-0C27E0474DD5}" presName="bgRect" presStyleLbl="bgAccFollowNode1" presStyleIdx="2" presStyleCnt="4"/>
      <dgm:spPr/>
      <dgm:t>
        <a:bodyPr/>
        <a:lstStyle/>
        <a:p>
          <a:endParaRPr lang="en-US"/>
        </a:p>
      </dgm:t>
    </dgm:pt>
    <dgm:pt modelId="{C2441227-C66F-476B-986C-A112FA755B2A}" type="pres">
      <dgm:prSet presAssocID="{692DF3E4-ACE3-4925-8037-9B9429979B31}" presName="sibTransNodeCircle" presStyleLbl="alignNode1" presStyleIdx="4" presStyleCnt="8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C804BFB7-8DA9-4E35-8F32-B6CC3C9BBA64}" type="pres">
      <dgm:prSet presAssocID="{C954F5BC-C5FC-4D18-B4B8-0C27E0474DD5}" presName="bottomLine" presStyleLbl="alignNode1" presStyleIdx="5" presStyleCnt="8">
        <dgm:presLayoutVars/>
      </dgm:prSet>
      <dgm:spPr/>
    </dgm:pt>
    <dgm:pt modelId="{37AF8072-8499-463D-9927-FE8D82CF47E7}" type="pres">
      <dgm:prSet presAssocID="{C954F5BC-C5FC-4D18-B4B8-0C27E0474DD5}" presName="nodeText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7928D5-D518-4BA1-B234-6E88128A9A27}" type="pres">
      <dgm:prSet presAssocID="{692DF3E4-ACE3-4925-8037-9B9429979B31}" presName="sibTrans" presStyleCnt="0"/>
      <dgm:spPr/>
    </dgm:pt>
    <dgm:pt modelId="{4156A469-609F-4094-92C5-85B25E30C73E}" type="pres">
      <dgm:prSet presAssocID="{72A52F12-BE90-418D-AEDD-1F7FDDC348B8}" presName="compositeNode" presStyleCnt="0">
        <dgm:presLayoutVars>
          <dgm:bulletEnabled val="1"/>
        </dgm:presLayoutVars>
      </dgm:prSet>
      <dgm:spPr/>
    </dgm:pt>
    <dgm:pt modelId="{9743E002-44BE-4125-907A-60B34B6810DE}" type="pres">
      <dgm:prSet presAssocID="{72A52F12-BE90-418D-AEDD-1F7FDDC348B8}" presName="bgRect" presStyleLbl="bgAccFollowNode1" presStyleIdx="3" presStyleCnt="4"/>
      <dgm:spPr/>
      <dgm:t>
        <a:bodyPr/>
        <a:lstStyle/>
        <a:p>
          <a:endParaRPr lang="en-US"/>
        </a:p>
      </dgm:t>
    </dgm:pt>
    <dgm:pt modelId="{4B31A884-6E2A-47E5-96DA-FDDC9F713196}" type="pres">
      <dgm:prSet presAssocID="{35F9B04B-66FA-4F61-881E-C65AED5A8CEE}" presName="sibTransNodeCircle" presStyleLbl="alignNode1" presStyleIdx="6" presStyleCnt="8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F83F4F72-07B6-4973-BD1D-E67C472038BC}" type="pres">
      <dgm:prSet presAssocID="{72A52F12-BE90-418D-AEDD-1F7FDDC348B8}" presName="bottomLine" presStyleLbl="alignNode1" presStyleIdx="7" presStyleCnt="8">
        <dgm:presLayoutVars/>
      </dgm:prSet>
      <dgm:spPr/>
    </dgm:pt>
    <dgm:pt modelId="{DED72B5B-FCDB-4B21-879A-58162D585C44}" type="pres">
      <dgm:prSet presAssocID="{72A52F12-BE90-418D-AEDD-1F7FDDC348B8}" presName="nodeText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05991D-C333-403A-97AA-14D675FC52B0}" type="presOf" srcId="{72A52F12-BE90-418D-AEDD-1F7FDDC348B8}" destId="{DED72B5B-FCDB-4B21-879A-58162D585C44}" srcOrd="1" destOrd="0" presId="urn:microsoft.com/office/officeart/2016/7/layout/BasicLinearProcessNumbered"/>
    <dgm:cxn modelId="{6E5AACB4-8D73-4C6C-9373-0EB94446F2C1}" type="presOf" srcId="{C954F5BC-C5FC-4D18-B4B8-0C27E0474DD5}" destId="{02C91B9C-51EF-416E-B342-A8A2F74CE9D1}" srcOrd="0" destOrd="0" presId="urn:microsoft.com/office/officeart/2016/7/layout/BasicLinearProcessNumbered"/>
    <dgm:cxn modelId="{4A49AB58-7304-438E-B658-A4C31C1BD9EE}" srcId="{E0AA386F-B4A9-4A54-96CD-A067368298E9}" destId="{C954F5BC-C5FC-4D18-B4B8-0C27E0474DD5}" srcOrd="2" destOrd="0" parTransId="{061D4CD0-1E26-428A-B3E7-64E453E0390D}" sibTransId="{692DF3E4-ACE3-4925-8037-9B9429979B31}"/>
    <dgm:cxn modelId="{EE951DD3-131F-4C21-BD9E-55321637B5D3}" type="presOf" srcId="{55FC1473-D732-469C-BE21-1DFDFECF1116}" destId="{AF0B8910-F04D-49A4-8901-EEA10AE334F9}" srcOrd="0" destOrd="0" presId="urn:microsoft.com/office/officeart/2016/7/layout/BasicLinearProcessNumbered"/>
    <dgm:cxn modelId="{07E9AED2-F35D-4296-A54D-90A06AD6D845}" type="presOf" srcId="{692DF3E4-ACE3-4925-8037-9B9429979B31}" destId="{C2441227-C66F-476B-986C-A112FA755B2A}" srcOrd="0" destOrd="0" presId="urn:microsoft.com/office/officeart/2016/7/layout/BasicLinearProcessNumbered"/>
    <dgm:cxn modelId="{053A5A82-BF2E-4C4A-8605-864A6ACF56A8}" srcId="{E0AA386F-B4A9-4A54-96CD-A067368298E9}" destId="{2F9342F0-C585-430D-B648-3E9517DFE3D9}" srcOrd="0" destOrd="0" parTransId="{F8401EEF-7292-4141-A553-FE6A113444D3}" sibTransId="{55FC1473-D732-469C-BE21-1DFDFECF1116}"/>
    <dgm:cxn modelId="{67CDE282-65AA-4C1A-BDF4-96895EB38E52}" srcId="{E0AA386F-B4A9-4A54-96CD-A067368298E9}" destId="{72A52F12-BE90-418D-AEDD-1F7FDDC348B8}" srcOrd="3" destOrd="0" parTransId="{90382E58-C7A5-484E-9A54-1E3108E9B0A7}" sibTransId="{35F9B04B-66FA-4F61-881E-C65AED5A8CEE}"/>
    <dgm:cxn modelId="{6B2BAA3D-EC44-4A72-8574-D680442D78E0}" type="presOf" srcId="{4C8A8CAD-3EC9-4451-A7E0-D3987380C71C}" destId="{B692102C-A287-4E12-8C93-950C1A7B8F01}" srcOrd="0" destOrd="0" presId="urn:microsoft.com/office/officeart/2016/7/layout/BasicLinearProcessNumbered"/>
    <dgm:cxn modelId="{65C1A7B9-8189-4A40-9F93-B5F9563F3F9A}" type="presOf" srcId="{2F9342F0-C585-430D-B648-3E9517DFE3D9}" destId="{8B75DC8F-EFAB-40A3-AA56-667FDE658A6C}" srcOrd="0" destOrd="0" presId="urn:microsoft.com/office/officeart/2016/7/layout/BasicLinearProcessNumbered"/>
    <dgm:cxn modelId="{5DCF71DA-E7C4-45E0-BA44-CABD43CE6546}" type="presOf" srcId="{4C8A8CAD-3EC9-4451-A7E0-D3987380C71C}" destId="{25AF51A5-57F6-4F12-88FF-EF7614462DA2}" srcOrd="1" destOrd="0" presId="urn:microsoft.com/office/officeart/2016/7/layout/BasicLinearProcessNumbered"/>
    <dgm:cxn modelId="{A0C4B6F9-78CD-4AA4-B4FF-40CF923B4B42}" type="presOf" srcId="{C954F5BC-C5FC-4D18-B4B8-0C27E0474DD5}" destId="{37AF8072-8499-463D-9927-FE8D82CF47E7}" srcOrd="1" destOrd="0" presId="urn:microsoft.com/office/officeart/2016/7/layout/BasicLinearProcessNumbered"/>
    <dgm:cxn modelId="{49D8F5F4-F77A-4304-AD64-289FB02B9095}" type="presOf" srcId="{35F9B04B-66FA-4F61-881E-C65AED5A8CEE}" destId="{4B31A884-6E2A-47E5-96DA-FDDC9F713196}" srcOrd="0" destOrd="0" presId="urn:microsoft.com/office/officeart/2016/7/layout/BasicLinearProcessNumbered"/>
    <dgm:cxn modelId="{53AE4230-1381-43BD-A129-128FA69F5ACC}" type="presOf" srcId="{7A1908CE-3C10-44D7-A151-B33BA48FDDB0}" destId="{D666BA83-3B30-49E1-A8BE-4A2C37C6D77C}" srcOrd="0" destOrd="0" presId="urn:microsoft.com/office/officeart/2016/7/layout/BasicLinearProcessNumbered"/>
    <dgm:cxn modelId="{B17BA4A9-E0D3-46BD-9AC5-3F16D128F453}" type="presOf" srcId="{2F9342F0-C585-430D-B648-3E9517DFE3D9}" destId="{40C8E323-571B-416F-9262-4EB99DABDBD3}" srcOrd="1" destOrd="0" presId="urn:microsoft.com/office/officeart/2016/7/layout/BasicLinearProcessNumbered"/>
    <dgm:cxn modelId="{C326024A-6893-4875-B237-5EF6D020E624}" type="presOf" srcId="{72A52F12-BE90-418D-AEDD-1F7FDDC348B8}" destId="{9743E002-44BE-4125-907A-60B34B6810DE}" srcOrd="0" destOrd="0" presId="urn:microsoft.com/office/officeart/2016/7/layout/BasicLinearProcessNumbered"/>
    <dgm:cxn modelId="{902FBDDB-AA77-4500-87B0-FBC9C048C00C}" type="presOf" srcId="{E0AA386F-B4A9-4A54-96CD-A067368298E9}" destId="{5FBDB652-A501-4672-AC67-C03613231700}" srcOrd="0" destOrd="0" presId="urn:microsoft.com/office/officeart/2016/7/layout/BasicLinearProcessNumbered"/>
    <dgm:cxn modelId="{59F6FCE5-4421-45FF-B13D-A4F83617BC52}" srcId="{E0AA386F-B4A9-4A54-96CD-A067368298E9}" destId="{4C8A8CAD-3EC9-4451-A7E0-D3987380C71C}" srcOrd="1" destOrd="0" parTransId="{04E2DED7-C5F3-4879-A021-5C4EC1920859}" sibTransId="{7A1908CE-3C10-44D7-A151-B33BA48FDDB0}"/>
    <dgm:cxn modelId="{C987C27F-A8F5-4748-82A6-C674AA339085}" type="presParOf" srcId="{5FBDB652-A501-4672-AC67-C03613231700}" destId="{0A51C526-BF64-4866-BB1C-9319FEFF4D9E}" srcOrd="0" destOrd="0" presId="urn:microsoft.com/office/officeart/2016/7/layout/BasicLinearProcessNumbered"/>
    <dgm:cxn modelId="{3C18EDA6-5358-4C72-A29C-D32BF7B1C878}" type="presParOf" srcId="{0A51C526-BF64-4866-BB1C-9319FEFF4D9E}" destId="{8B75DC8F-EFAB-40A3-AA56-667FDE658A6C}" srcOrd="0" destOrd="0" presId="urn:microsoft.com/office/officeart/2016/7/layout/BasicLinearProcessNumbered"/>
    <dgm:cxn modelId="{7D83115D-4AC0-4175-88E9-0F3CA7B3AF37}" type="presParOf" srcId="{0A51C526-BF64-4866-BB1C-9319FEFF4D9E}" destId="{AF0B8910-F04D-49A4-8901-EEA10AE334F9}" srcOrd="1" destOrd="0" presId="urn:microsoft.com/office/officeart/2016/7/layout/BasicLinearProcessNumbered"/>
    <dgm:cxn modelId="{63B558BC-B5D9-4EC6-9FE0-28CC67C57B69}" type="presParOf" srcId="{0A51C526-BF64-4866-BB1C-9319FEFF4D9E}" destId="{75C04351-6ABD-4865-A98E-22F0F8353766}" srcOrd="2" destOrd="0" presId="urn:microsoft.com/office/officeart/2016/7/layout/BasicLinearProcessNumbered"/>
    <dgm:cxn modelId="{C79E807F-39FE-47C4-9CBC-0E0639BE8D6D}" type="presParOf" srcId="{0A51C526-BF64-4866-BB1C-9319FEFF4D9E}" destId="{40C8E323-571B-416F-9262-4EB99DABDBD3}" srcOrd="3" destOrd="0" presId="urn:microsoft.com/office/officeart/2016/7/layout/BasicLinearProcessNumbered"/>
    <dgm:cxn modelId="{FE42D840-E79D-4726-ABCC-A25FE0CF9C7C}" type="presParOf" srcId="{5FBDB652-A501-4672-AC67-C03613231700}" destId="{4023E888-9291-4D8B-BD68-E6D308A48429}" srcOrd="1" destOrd="0" presId="urn:microsoft.com/office/officeart/2016/7/layout/BasicLinearProcessNumbered"/>
    <dgm:cxn modelId="{8A589B85-0147-4B1E-9F1A-B120187D1F81}" type="presParOf" srcId="{5FBDB652-A501-4672-AC67-C03613231700}" destId="{52AEC82A-150B-4EE2-A715-64052C2D1F9B}" srcOrd="2" destOrd="0" presId="urn:microsoft.com/office/officeart/2016/7/layout/BasicLinearProcessNumbered"/>
    <dgm:cxn modelId="{595B785D-394F-4003-BBB9-C001C967F35F}" type="presParOf" srcId="{52AEC82A-150B-4EE2-A715-64052C2D1F9B}" destId="{B692102C-A287-4E12-8C93-950C1A7B8F01}" srcOrd="0" destOrd="0" presId="urn:microsoft.com/office/officeart/2016/7/layout/BasicLinearProcessNumbered"/>
    <dgm:cxn modelId="{4E8C4F37-59A6-4A9E-A3B9-F016E905E9EF}" type="presParOf" srcId="{52AEC82A-150B-4EE2-A715-64052C2D1F9B}" destId="{D666BA83-3B30-49E1-A8BE-4A2C37C6D77C}" srcOrd="1" destOrd="0" presId="urn:microsoft.com/office/officeart/2016/7/layout/BasicLinearProcessNumbered"/>
    <dgm:cxn modelId="{0325A7DD-5A57-4B71-805F-E9F31F370932}" type="presParOf" srcId="{52AEC82A-150B-4EE2-A715-64052C2D1F9B}" destId="{3AADCB51-3F9C-470D-A8C1-1106D0D6DF49}" srcOrd="2" destOrd="0" presId="urn:microsoft.com/office/officeart/2016/7/layout/BasicLinearProcessNumbered"/>
    <dgm:cxn modelId="{01986DEC-3ECC-438D-B523-31E12D702C2C}" type="presParOf" srcId="{52AEC82A-150B-4EE2-A715-64052C2D1F9B}" destId="{25AF51A5-57F6-4F12-88FF-EF7614462DA2}" srcOrd="3" destOrd="0" presId="urn:microsoft.com/office/officeart/2016/7/layout/BasicLinearProcessNumbered"/>
    <dgm:cxn modelId="{D7726513-0714-430E-8A89-D22FAC10D008}" type="presParOf" srcId="{5FBDB652-A501-4672-AC67-C03613231700}" destId="{D632B252-589C-408B-999B-BE11139CA383}" srcOrd="3" destOrd="0" presId="urn:microsoft.com/office/officeart/2016/7/layout/BasicLinearProcessNumbered"/>
    <dgm:cxn modelId="{CD3384DB-5EBD-45FF-9FF2-6EBC2909EEEC}" type="presParOf" srcId="{5FBDB652-A501-4672-AC67-C03613231700}" destId="{F946DDA7-2086-4FB0-81E9-CC6F2AF27B89}" srcOrd="4" destOrd="0" presId="urn:microsoft.com/office/officeart/2016/7/layout/BasicLinearProcessNumbered"/>
    <dgm:cxn modelId="{9569547C-74D4-4025-9BAD-FD9AD14762D1}" type="presParOf" srcId="{F946DDA7-2086-4FB0-81E9-CC6F2AF27B89}" destId="{02C91B9C-51EF-416E-B342-A8A2F74CE9D1}" srcOrd="0" destOrd="0" presId="urn:microsoft.com/office/officeart/2016/7/layout/BasicLinearProcessNumbered"/>
    <dgm:cxn modelId="{AF48F7A3-F229-41B8-87EA-380455B3B370}" type="presParOf" srcId="{F946DDA7-2086-4FB0-81E9-CC6F2AF27B89}" destId="{C2441227-C66F-476B-986C-A112FA755B2A}" srcOrd="1" destOrd="0" presId="urn:microsoft.com/office/officeart/2016/7/layout/BasicLinearProcessNumbered"/>
    <dgm:cxn modelId="{DF099303-3F76-43FE-8AC5-894B10DC2C04}" type="presParOf" srcId="{F946DDA7-2086-4FB0-81E9-CC6F2AF27B89}" destId="{C804BFB7-8DA9-4E35-8F32-B6CC3C9BBA64}" srcOrd="2" destOrd="0" presId="urn:microsoft.com/office/officeart/2016/7/layout/BasicLinearProcessNumbered"/>
    <dgm:cxn modelId="{66F614EB-6EF4-4B27-929D-9B868CC80CB1}" type="presParOf" srcId="{F946DDA7-2086-4FB0-81E9-CC6F2AF27B89}" destId="{37AF8072-8499-463D-9927-FE8D82CF47E7}" srcOrd="3" destOrd="0" presId="urn:microsoft.com/office/officeart/2016/7/layout/BasicLinearProcessNumbered"/>
    <dgm:cxn modelId="{06BAE1F2-067F-495B-B47B-2A23D053822E}" type="presParOf" srcId="{5FBDB652-A501-4672-AC67-C03613231700}" destId="{337928D5-D518-4BA1-B234-6E88128A9A27}" srcOrd="5" destOrd="0" presId="urn:microsoft.com/office/officeart/2016/7/layout/BasicLinearProcessNumbered"/>
    <dgm:cxn modelId="{DD0C3755-7660-46C0-BA3D-E2E768B04F71}" type="presParOf" srcId="{5FBDB652-A501-4672-AC67-C03613231700}" destId="{4156A469-609F-4094-92C5-85B25E30C73E}" srcOrd="6" destOrd="0" presId="urn:microsoft.com/office/officeart/2016/7/layout/BasicLinearProcessNumbered"/>
    <dgm:cxn modelId="{3EA9A63C-987D-41E8-A0E5-14484307A5C2}" type="presParOf" srcId="{4156A469-609F-4094-92C5-85B25E30C73E}" destId="{9743E002-44BE-4125-907A-60B34B6810DE}" srcOrd="0" destOrd="0" presId="urn:microsoft.com/office/officeart/2016/7/layout/BasicLinearProcessNumbered"/>
    <dgm:cxn modelId="{92C4E82B-571F-40F8-994F-E0C31E58F172}" type="presParOf" srcId="{4156A469-609F-4094-92C5-85B25E30C73E}" destId="{4B31A884-6E2A-47E5-96DA-FDDC9F713196}" srcOrd="1" destOrd="0" presId="urn:microsoft.com/office/officeart/2016/7/layout/BasicLinearProcessNumbered"/>
    <dgm:cxn modelId="{2AE63EB1-CE0D-4B69-A199-86000BC9ABD9}" type="presParOf" srcId="{4156A469-609F-4094-92C5-85B25E30C73E}" destId="{F83F4F72-07B6-4973-BD1D-E67C472038BC}" srcOrd="2" destOrd="0" presId="urn:microsoft.com/office/officeart/2016/7/layout/BasicLinearProcessNumbered"/>
    <dgm:cxn modelId="{02C0482E-DC31-4A5B-ADFE-2E38D8DFBE35}" type="presParOf" srcId="{4156A469-609F-4094-92C5-85B25E30C73E}" destId="{DED72B5B-FCDB-4B21-879A-58162D585C44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75DC8F-EFAB-40A3-AA56-667FDE658A6C}">
      <dsp:nvSpPr>
        <dsp:cNvPr id="0" name=""/>
        <dsp:cNvSpPr/>
      </dsp:nvSpPr>
      <dsp:spPr>
        <a:xfrm>
          <a:off x="3170" y="46940"/>
          <a:ext cx="2514897" cy="3520856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6071" tIns="330200" rIns="196071" bIns="330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Step 1: Take a Practice Test! You can do this online or with your test booklet.</a:t>
          </a:r>
        </a:p>
      </dsp:txBody>
      <dsp:txXfrm>
        <a:off x="3170" y="1384866"/>
        <a:ext cx="2514897" cy="2112513"/>
      </dsp:txXfrm>
    </dsp:sp>
    <dsp:sp modelId="{AF0B8910-F04D-49A4-8901-EEA10AE334F9}">
      <dsp:nvSpPr>
        <dsp:cNvPr id="0" name=""/>
        <dsp:cNvSpPr/>
      </dsp:nvSpPr>
      <dsp:spPr>
        <a:xfrm>
          <a:off x="732490" y="399026"/>
          <a:ext cx="1056256" cy="105625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350" tIns="12700" rIns="82350" bIns="1270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/>
            <a:t>1</a:t>
          </a:r>
        </a:p>
      </dsp:txBody>
      <dsp:txXfrm>
        <a:off x="887175" y="553711"/>
        <a:ext cx="746886" cy="746886"/>
      </dsp:txXfrm>
    </dsp:sp>
    <dsp:sp modelId="{75C04351-6ABD-4865-A98E-22F0F8353766}">
      <dsp:nvSpPr>
        <dsp:cNvPr id="0" name=""/>
        <dsp:cNvSpPr/>
      </dsp:nvSpPr>
      <dsp:spPr>
        <a:xfrm>
          <a:off x="3170" y="3567725"/>
          <a:ext cx="2514897" cy="72"/>
        </a:xfrm>
        <a:prstGeom prst="rect">
          <a:avLst/>
        </a:prstGeom>
        <a:solidFill>
          <a:schemeClr val="accent2">
            <a:hueOff val="-1250633"/>
            <a:satOff val="-1129"/>
            <a:lumOff val="-252"/>
            <a:alphaOff val="0"/>
          </a:schemeClr>
        </a:solidFill>
        <a:ln w="15875" cap="rnd" cmpd="sng" algn="ctr">
          <a:solidFill>
            <a:schemeClr val="accent2">
              <a:hueOff val="-1250633"/>
              <a:satOff val="-1129"/>
              <a:lumOff val="-2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692102C-A287-4E12-8C93-950C1A7B8F01}">
      <dsp:nvSpPr>
        <dsp:cNvPr id="0" name=""/>
        <dsp:cNvSpPr/>
      </dsp:nvSpPr>
      <dsp:spPr>
        <a:xfrm>
          <a:off x="2769557" y="46940"/>
          <a:ext cx="2514897" cy="3520856"/>
        </a:xfrm>
        <a:prstGeom prst="rect">
          <a:avLst/>
        </a:prstGeom>
        <a:solidFill>
          <a:schemeClr val="accent2">
            <a:tint val="40000"/>
            <a:alpha val="90000"/>
            <a:hueOff val="-3277816"/>
            <a:satOff val="-1922"/>
            <a:lumOff val="-239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-3277816"/>
              <a:satOff val="-1922"/>
              <a:lumOff val="-2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6071" tIns="330200" rIns="196071" bIns="330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Step 2: Score your practice test and evaluate where you stand.</a:t>
          </a:r>
        </a:p>
      </dsp:txBody>
      <dsp:txXfrm>
        <a:off x="2769557" y="1384866"/>
        <a:ext cx="2514897" cy="2112513"/>
      </dsp:txXfrm>
    </dsp:sp>
    <dsp:sp modelId="{D666BA83-3B30-49E1-A8BE-4A2C37C6D77C}">
      <dsp:nvSpPr>
        <dsp:cNvPr id="0" name=""/>
        <dsp:cNvSpPr/>
      </dsp:nvSpPr>
      <dsp:spPr>
        <a:xfrm>
          <a:off x="3498877" y="399026"/>
          <a:ext cx="1056256" cy="1056256"/>
        </a:xfrm>
        <a:prstGeom prst="ellipse">
          <a:avLst/>
        </a:prstGeom>
        <a:solidFill>
          <a:schemeClr val="accent2">
            <a:hueOff val="-2501266"/>
            <a:satOff val="-2257"/>
            <a:lumOff val="-503"/>
            <a:alphaOff val="0"/>
          </a:schemeClr>
        </a:solidFill>
        <a:ln w="15875" cap="rnd" cmpd="sng" algn="ctr">
          <a:solidFill>
            <a:schemeClr val="accent2">
              <a:hueOff val="-2501266"/>
              <a:satOff val="-2257"/>
              <a:lumOff val="-50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350" tIns="12700" rIns="82350" bIns="1270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/>
            <a:t>2</a:t>
          </a:r>
        </a:p>
      </dsp:txBody>
      <dsp:txXfrm>
        <a:off x="3653562" y="553711"/>
        <a:ext cx="746886" cy="746886"/>
      </dsp:txXfrm>
    </dsp:sp>
    <dsp:sp modelId="{3AADCB51-3F9C-470D-A8C1-1106D0D6DF49}">
      <dsp:nvSpPr>
        <dsp:cNvPr id="0" name=""/>
        <dsp:cNvSpPr/>
      </dsp:nvSpPr>
      <dsp:spPr>
        <a:xfrm>
          <a:off x="2769557" y="3567725"/>
          <a:ext cx="2514897" cy="72"/>
        </a:xfrm>
        <a:prstGeom prst="rect">
          <a:avLst/>
        </a:prstGeom>
        <a:solidFill>
          <a:schemeClr val="accent2">
            <a:hueOff val="-3751899"/>
            <a:satOff val="-3386"/>
            <a:lumOff val="-755"/>
            <a:alphaOff val="0"/>
          </a:schemeClr>
        </a:solidFill>
        <a:ln w="15875" cap="rnd" cmpd="sng" algn="ctr">
          <a:solidFill>
            <a:schemeClr val="accent2">
              <a:hueOff val="-3751899"/>
              <a:satOff val="-3386"/>
              <a:lumOff val="-7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2C91B9C-51EF-416E-B342-A8A2F74CE9D1}">
      <dsp:nvSpPr>
        <dsp:cNvPr id="0" name=""/>
        <dsp:cNvSpPr/>
      </dsp:nvSpPr>
      <dsp:spPr>
        <a:xfrm>
          <a:off x="5535944" y="46940"/>
          <a:ext cx="2514897" cy="3520856"/>
        </a:xfrm>
        <a:prstGeom prst="rect">
          <a:avLst/>
        </a:prstGeom>
        <a:solidFill>
          <a:schemeClr val="accent2">
            <a:tint val="40000"/>
            <a:alpha val="90000"/>
            <a:hueOff val="-6555631"/>
            <a:satOff val="-3844"/>
            <a:lumOff val="-479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-6555631"/>
              <a:satOff val="-3844"/>
              <a:lumOff val="-4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6071" tIns="330200" rIns="196071" bIns="330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Step 3: Understand why you earned your score &amp; build understanding</a:t>
          </a:r>
        </a:p>
      </dsp:txBody>
      <dsp:txXfrm>
        <a:off x="5535944" y="1384866"/>
        <a:ext cx="2514897" cy="2112513"/>
      </dsp:txXfrm>
    </dsp:sp>
    <dsp:sp modelId="{C2441227-C66F-476B-986C-A112FA755B2A}">
      <dsp:nvSpPr>
        <dsp:cNvPr id="0" name=""/>
        <dsp:cNvSpPr/>
      </dsp:nvSpPr>
      <dsp:spPr>
        <a:xfrm>
          <a:off x="6265264" y="399026"/>
          <a:ext cx="1056256" cy="1056256"/>
        </a:xfrm>
        <a:prstGeom prst="ellipse">
          <a:avLst/>
        </a:prstGeom>
        <a:solidFill>
          <a:schemeClr val="accent2">
            <a:hueOff val="-5002532"/>
            <a:satOff val="-4514"/>
            <a:lumOff val="-1007"/>
            <a:alphaOff val="0"/>
          </a:schemeClr>
        </a:solidFill>
        <a:ln w="15875" cap="rnd" cmpd="sng" algn="ctr">
          <a:solidFill>
            <a:schemeClr val="accent2">
              <a:hueOff val="-5002532"/>
              <a:satOff val="-4514"/>
              <a:lumOff val="-100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350" tIns="12700" rIns="82350" bIns="1270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/>
            <a:t>3</a:t>
          </a:r>
        </a:p>
      </dsp:txBody>
      <dsp:txXfrm>
        <a:off x="6419949" y="553711"/>
        <a:ext cx="746886" cy="746886"/>
      </dsp:txXfrm>
    </dsp:sp>
    <dsp:sp modelId="{C804BFB7-8DA9-4E35-8F32-B6CC3C9BBA64}">
      <dsp:nvSpPr>
        <dsp:cNvPr id="0" name=""/>
        <dsp:cNvSpPr/>
      </dsp:nvSpPr>
      <dsp:spPr>
        <a:xfrm>
          <a:off x="5535944" y="3567725"/>
          <a:ext cx="2514897" cy="72"/>
        </a:xfrm>
        <a:prstGeom prst="rect">
          <a:avLst/>
        </a:prstGeom>
        <a:solidFill>
          <a:schemeClr val="accent2">
            <a:hueOff val="-6253165"/>
            <a:satOff val="-5643"/>
            <a:lumOff val="-1259"/>
            <a:alphaOff val="0"/>
          </a:schemeClr>
        </a:solidFill>
        <a:ln w="15875" cap="rnd" cmpd="sng" algn="ctr">
          <a:solidFill>
            <a:schemeClr val="accent2">
              <a:hueOff val="-6253165"/>
              <a:satOff val="-5643"/>
              <a:lumOff val="-12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743E002-44BE-4125-907A-60B34B6810DE}">
      <dsp:nvSpPr>
        <dsp:cNvPr id="0" name=""/>
        <dsp:cNvSpPr/>
      </dsp:nvSpPr>
      <dsp:spPr>
        <a:xfrm>
          <a:off x="8302331" y="46940"/>
          <a:ext cx="2514897" cy="3520856"/>
        </a:xfrm>
        <a:prstGeom prst="rect">
          <a:avLst/>
        </a:prstGeom>
        <a:solidFill>
          <a:schemeClr val="accent2">
            <a:tint val="40000"/>
            <a:alpha val="90000"/>
            <a:hueOff val="-9833447"/>
            <a:satOff val="-5766"/>
            <a:lumOff val="-718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-9833447"/>
              <a:satOff val="-5766"/>
              <a:lumOff val="-7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6071" tIns="330200" rIns="196071" bIns="330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Step 4: Strategize your next steps by watching an expert webinar </a:t>
          </a:r>
        </a:p>
      </dsp:txBody>
      <dsp:txXfrm>
        <a:off x="8302331" y="1384866"/>
        <a:ext cx="2514897" cy="2112513"/>
      </dsp:txXfrm>
    </dsp:sp>
    <dsp:sp modelId="{4B31A884-6E2A-47E5-96DA-FDDC9F713196}">
      <dsp:nvSpPr>
        <dsp:cNvPr id="0" name=""/>
        <dsp:cNvSpPr/>
      </dsp:nvSpPr>
      <dsp:spPr>
        <a:xfrm>
          <a:off x="9031651" y="399026"/>
          <a:ext cx="1056256" cy="1056256"/>
        </a:xfrm>
        <a:prstGeom prst="ellipse">
          <a:avLst/>
        </a:prstGeom>
        <a:solidFill>
          <a:schemeClr val="accent2">
            <a:hueOff val="-7503798"/>
            <a:satOff val="-6771"/>
            <a:lumOff val="-1510"/>
            <a:alphaOff val="0"/>
          </a:schemeClr>
        </a:solidFill>
        <a:ln w="15875" cap="rnd" cmpd="sng" algn="ctr">
          <a:solidFill>
            <a:schemeClr val="accent2">
              <a:hueOff val="-7503798"/>
              <a:satOff val="-6771"/>
              <a:lumOff val="-151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350" tIns="12700" rIns="82350" bIns="1270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/>
            <a:t>4</a:t>
          </a:r>
        </a:p>
      </dsp:txBody>
      <dsp:txXfrm>
        <a:off x="9186336" y="553711"/>
        <a:ext cx="746886" cy="746886"/>
      </dsp:txXfrm>
    </dsp:sp>
    <dsp:sp modelId="{F83F4F72-07B6-4973-BD1D-E67C472038BC}">
      <dsp:nvSpPr>
        <dsp:cNvPr id="0" name=""/>
        <dsp:cNvSpPr/>
      </dsp:nvSpPr>
      <dsp:spPr>
        <a:xfrm>
          <a:off x="8302331" y="3567725"/>
          <a:ext cx="2514897" cy="72"/>
        </a:xfrm>
        <a:prstGeom prst="rect">
          <a:avLst/>
        </a:prstGeom>
        <a:solidFill>
          <a:schemeClr val="accent2">
            <a:hueOff val="-8754431"/>
            <a:satOff val="-7900"/>
            <a:lumOff val="-1762"/>
            <a:alphaOff val="0"/>
          </a:schemeClr>
        </a:solidFill>
        <a:ln w="15875" cap="rnd" cmpd="sng" algn="ctr">
          <a:solidFill>
            <a:schemeClr val="accent2">
              <a:hueOff val="-8754431"/>
              <a:satOff val="-7900"/>
              <a:lumOff val="-176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=""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dn.kastatic.org/KA-share/sat/psat-nmsqt-practice-test-1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cdn.kastatic.org/KA-share/sat/scoring-psat-nmsqt-practice-test-1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cdn.kastatic.org/KA-share/sat/psat-nmsqt-practice-test-1-explanations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ollegeprepgenius.com/pv-replay-ace-the-new-sat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13BE87B-D7FD-4BF3-A7BC-511F522528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5A481B-C639-4892-B0EF-4D8373A9B06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4639734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2BD58B-6284-459E-9FF4-A97F3A56907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E589C21-CEDE-4D90-AC85-6E43B68D131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3449715"/>
            <a:ext cx="2981858" cy="3208867"/>
            <a:chOff x="9206969" y="2963333"/>
            <a:chExt cx="2981858" cy="3208867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F4121EC-0ADD-45C0-85F0-D49F67A3ED8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22F012F-0680-4AEC-9884-BA712ED2B9E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A5CEDFE-9EC8-436B-AE10-F85A847783A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9C70031-55D8-483B-8452-A6B809D0AC8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24F1E16-B0BE-4400-9A10-95BB1D52CCD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16738" y="685798"/>
            <a:ext cx="6159273" cy="4495801"/>
          </a:xfrm>
        </p:spPr>
        <p:txBody>
          <a:bodyPr anchor="ctr">
            <a:normAutofit/>
          </a:bodyPr>
          <a:lstStyle/>
          <a:p>
            <a:r>
              <a:rPr lang="en-US" sz="5400">
                <a:solidFill>
                  <a:srgbClr val="FFFFFF"/>
                </a:solidFill>
              </a:rPr>
              <a:t>Preparing for the PSAT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71" y="685798"/>
            <a:ext cx="2502578" cy="4495801"/>
          </a:xfrm>
        </p:spPr>
        <p:txBody>
          <a:bodyPr anchor="ctr">
            <a:normAutofit/>
          </a:bodyPr>
          <a:lstStyle/>
          <a:p>
            <a:pPr algn="r"/>
            <a:r>
              <a:rPr lang="en-US">
                <a:solidFill>
                  <a:srgbClr val="FFFFFF"/>
                </a:solidFill>
              </a:rPr>
              <a:t>National Merit Scholarship Qualifying Test</a:t>
            </a:r>
          </a:p>
        </p:txBody>
      </p:sp>
    </p:spTree>
    <p:extLst>
      <p:ext uri="{BB962C8B-B14F-4D97-AF65-F5344CB8AC3E}">
        <p14:creationId xmlns:p14="http://schemas.microsoft.com/office/powerpoint/2010/main" val="2292847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BB038-0A7A-4F5B-B86A-DB9CE052D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</p:spPr>
        <p:txBody>
          <a:bodyPr>
            <a:normAutofit/>
          </a:bodyPr>
          <a:lstStyle/>
          <a:p>
            <a:r>
              <a:rPr lang="en-US" dirty="0"/>
              <a:t>How to Prepare for the PSAT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6B166C4E-BE2B-451B-9EB9-78CAED4999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5610325"/>
              </p:ext>
            </p:extLst>
          </p:nvPr>
        </p:nvGraphicFramePr>
        <p:xfrm>
          <a:off x="684212" y="685800"/>
          <a:ext cx="10820399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9370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512F9CB-A1A0-4043-A103-F6A4B94B695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DBE6588-EE16-4389-857C-86A156D49E5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7FD48D2-B0A7-413D-B947-AA55AC1296D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BE668D0-D906-4EEE-B32F-8C028624B83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1DE67A3-B8F6-4CFD-A8E0-D15200F2315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991E317B-75E3-4171-A07A-B263C1D6DC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AFD95-74AF-4CE2-84CA-C3438F4A2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2710" y="628617"/>
            <a:ext cx="3971902" cy="302898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>
                <a:solidFill>
                  <a:srgbClr val="FFFFFF"/>
                </a:solidFill>
              </a:rPr>
              <a:t>Step 1: </a:t>
            </a:r>
            <a:r>
              <a:rPr lang="en-US" sz="4800">
                <a:solidFill>
                  <a:srgbClr val="FFFFFF"/>
                </a:solidFill>
                <a:hlinkClick r:id="rId2"/>
              </a:rPr>
              <a:t>Take a Practice TEST</a:t>
            </a:r>
            <a:endParaRPr lang="en-US" sz="4800">
              <a:solidFill>
                <a:srgbClr val="FFFFFF"/>
              </a:solidFill>
            </a:endParaRPr>
          </a:p>
        </p:txBody>
      </p:sp>
      <p:sp useBgFill="1">
        <p:nvSpPr>
          <p:cNvPr id="36" name="Snip Diagonal Corner Rectangle 6">
            <a:extLst>
              <a:ext uri="{FF2B5EF4-FFF2-40B4-BE49-F238E27FC236}">
                <a16:creationId xmlns:a16="http://schemas.microsoft.com/office/drawing/2014/main" id="{4A9B19C2-B29A-4924-9E7E-6FBF17F585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000" y="620722"/>
            <a:ext cx="6418778" cy="5286838"/>
          </a:xfrm>
          <a:prstGeom prst="snip2DiagRect">
            <a:avLst>
              <a:gd name="adj1" fmla="val 10973"/>
              <a:gd name="adj2" fmla="val 0"/>
            </a:avLst>
          </a:prstGeom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03D8283B-F311-40C9-BEDB-52942169BC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b="10000"/>
          <a:stretch/>
        </p:blipFill>
        <p:spPr>
          <a:xfrm>
            <a:off x="1101217" y="1731206"/>
            <a:ext cx="5450437" cy="3065869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34C85634-D5F5-4047-8F35-F4B1F50AB1A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24BF71-948F-411D-AA79-8B231571519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434B4526-E715-4199-A597-CD757CB4A02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5E295A6-48D5-4F9E-A32C-5D87EAA5E7E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E10BF5B3-9260-4D36-BB24-07BC414B9D4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AAE0C886-FA2E-4E7C-BC00-8397AAEC865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235787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FD48FB1-66D8-4676-B0AA-C139A1DB78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033F5AE-6728-4F19-8DED-658E674B31B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2C7D74A-18BA-4709-A808-44E8815C443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5164A3F-1561-4039-8185-AB0EEB713EA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35DB53-42BE-460E-9CA1-1294C98463C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C5BDD1EA-D8C1-45AF-9F0A-14A2A137BA2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847F0-E06C-4F05-B100-5E619D0B8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2710" y="628617"/>
            <a:ext cx="3971902" cy="302898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Step 2: </a:t>
            </a:r>
            <a:r>
              <a:rPr lang="en-US" sz="4800">
                <a:hlinkClick r:id="rId2"/>
              </a:rPr>
              <a:t>REVIEW &amp; Revisit</a:t>
            </a:r>
            <a:endParaRPr lang="en-US" sz="4800"/>
          </a:p>
        </p:txBody>
      </p:sp>
      <p:sp>
        <p:nvSpPr>
          <p:cNvPr id="28" name="Snip Diagonal Corner Rectangle 6">
            <a:extLst>
              <a:ext uri="{FF2B5EF4-FFF2-40B4-BE49-F238E27FC236}">
                <a16:creationId xmlns:a16="http://schemas.microsoft.com/office/drawing/2014/main" id="{14354E08-0068-48D7-A8AD-84C7B1CF585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000" y="620722"/>
            <a:ext cx="6575496" cy="5286838"/>
          </a:xfrm>
          <a:prstGeom prst="snip2DiagRect">
            <a:avLst>
              <a:gd name="adj1" fmla="val 10787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82B17602-7E25-4CB7-A855-BEBBF22F33B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573" r="10738" b="1"/>
          <a:stretch/>
        </p:blipFill>
        <p:spPr>
          <a:xfrm>
            <a:off x="799072" y="786117"/>
            <a:ext cx="6245352" cy="4956048"/>
          </a:xfrm>
          <a:custGeom>
            <a:avLst/>
            <a:gdLst>
              <a:gd name="connsiteX0" fmla="*/ 534609 w 6245352"/>
              <a:gd name="connsiteY0" fmla="*/ 0 h 4956048"/>
              <a:gd name="connsiteX1" fmla="*/ 6245352 w 6245352"/>
              <a:gd name="connsiteY1" fmla="*/ 0 h 4956048"/>
              <a:gd name="connsiteX2" fmla="*/ 6245352 w 6245352"/>
              <a:gd name="connsiteY2" fmla="*/ 4421439 h 4956048"/>
              <a:gd name="connsiteX3" fmla="*/ 5710743 w 6245352"/>
              <a:gd name="connsiteY3" fmla="*/ 4956048 h 4956048"/>
              <a:gd name="connsiteX4" fmla="*/ 0 w 6245352"/>
              <a:gd name="connsiteY4" fmla="*/ 4956048 h 4956048"/>
              <a:gd name="connsiteX5" fmla="*/ 0 w 6245352"/>
              <a:gd name="connsiteY5" fmla="*/ 534609 h 4956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45352" h="4956048">
                <a:moveTo>
                  <a:pt x="534609" y="0"/>
                </a:moveTo>
                <a:lnTo>
                  <a:pt x="6245352" y="0"/>
                </a:lnTo>
                <a:lnTo>
                  <a:pt x="6245352" y="4421439"/>
                </a:lnTo>
                <a:lnTo>
                  <a:pt x="5710743" y="4956048"/>
                </a:lnTo>
                <a:lnTo>
                  <a:pt x="0" y="4956048"/>
                </a:lnTo>
                <a:lnTo>
                  <a:pt x="0" y="534609"/>
                </a:lnTo>
                <a:close/>
              </a:path>
            </a:pathLst>
          </a:cu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A779F34F-2960-4B81-BA08-445B6F6A0CD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0A57ACC-416F-4A5D-B7F7-DDA9886A3A6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26522B4F-50C4-4FCE-8AE2-3789D63ED33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C3978FC-B5D1-42BE-B086-BC2A733D58F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CED99F1-340D-4970-8E66-3B28E927112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50A54E39-63C0-4847-A766-C6B74FEB48D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06700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5">
            <a:extLst>
              <a:ext uri="{FF2B5EF4-FFF2-40B4-BE49-F238E27FC236}">
                <a16:creationId xmlns:a16="http://schemas.microsoft.com/office/drawing/2014/main" id="{8FD48FB1-66D8-4676-B0AA-C139A1DB78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7">
            <a:extLst>
              <a:ext uri="{FF2B5EF4-FFF2-40B4-BE49-F238E27FC236}">
                <a16:creationId xmlns:a16="http://schemas.microsoft.com/office/drawing/2014/main" id="{F033F5AE-6728-4F19-8DED-658E674B31B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9">
            <a:extLst>
              <a:ext uri="{FF2B5EF4-FFF2-40B4-BE49-F238E27FC236}">
                <a16:creationId xmlns:a16="http://schemas.microsoft.com/office/drawing/2014/main" id="{82C7D74A-18BA-4709-A808-44E8815C443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21">
            <a:extLst>
              <a:ext uri="{FF2B5EF4-FFF2-40B4-BE49-F238E27FC236}">
                <a16:creationId xmlns:a16="http://schemas.microsoft.com/office/drawing/2014/main" id="{B5164A3F-1561-4039-8185-AB0EEB713EA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23">
            <a:extLst>
              <a:ext uri="{FF2B5EF4-FFF2-40B4-BE49-F238E27FC236}">
                <a16:creationId xmlns:a16="http://schemas.microsoft.com/office/drawing/2014/main" id="{2A35DB53-42BE-460E-9CA1-1294C98463C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21" name="Rectangle 25">
            <a:extLst>
              <a:ext uri="{FF2B5EF4-FFF2-40B4-BE49-F238E27FC236}">
                <a16:creationId xmlns:a16="http://schemas.microsoft.com/office/drawing/2014/main" id="{58A973E8-C2D4-4C81-8ADE-C5C021A615E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24D39F-DC05-4AA8-B751-A9E894F78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641" y="4473679"/>
            <a:ext cx="9552558" cy="123325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Step 3: </a:t>
            </a:r>
            <a:r>
              <a:rPr lang="en-US" sz="4800">
                <a:hlinkClick r:id="rId2"/>
              </a:rPr>
              <a:t>Build Understanding</a:t>
            </a:r>
            <a:endParaRPr lang="en-US" sz="4800"/>
          </a:p>
        </p:txBody>
      </p:sp>
      <p:grpSp>
        <p:nvGrpSpPr>
          <p:cNvPr id="23" name="Group 27">
            <a:extLst>
              <a:ext uri="{FF2B5EF4-FFF2-40B4-BE49-F238E27FC236}">
                <a16:creationId xmlns:a16="http://schemas.microsoft.com/office/drawing/2014/main" id="{A08E251A-5371-4E82-A0F3-2CA0C15AB09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31AC21F-237B-4CA8-BC96-29F3607FABE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9">
              <a:extLst>
                <a:ext uri="{FF2B5EF4-FFF2-40B4-BE49-F238E27FC236}">
                  <a16:creationId xmlns:a16="http://schemas.microsoft.com/office/drawing/2014/main" id="{9959094C-A1B3-4AD4-9AAE-0FCDDD79842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D5EC0EFA-8A7F-4299-A623-3EE741461BA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65D7216-F9AF-42BE-99AD-1904DEF69CB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CDE3349B-AD7F-48C8-9300-D81D694367B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Snip Diagonal Corner Rectangle 12">
            <a:extLst>
              <a:ext uri="{FF2B5EF4-FFF2-40B4-BE49-F238E27FC236}">
                <a16:creationId xmlns:a16="http://schemas.microsoft.com/office/drawing/2014/main" id="{E05CABE9-5E7C-4773-BFCD-24B199FA1AE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2251" y="690851"/>
            <a:ext cx="9615670" cy="3607302"/>
          </a:xfrm>
          <a:prstGeom prst="snip2DiagRect">
            <a:avLst>
              <a:gd name="adj1" fmla="val 12305"/>
              <a:gd name="adj2" fmla="val 0"/>
            </a:avLst>
          </a:prstGeom>
          <a:solidFill>
            <a:schemeClr val="tx1"/>
          </a:solidFill>
          <a:ln>
            <a:solidFill>
              <a:srgbClr val="FFFFFF">
                <a:alpha val="40000"/>
              </a:srgbClr>
            </a:solidFill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9FA90269-C3B4-43C1-98BD-1C356D22587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843" r="1" b="30062"/>
          <a:stretch/>
        </p:blipFill>
        <p:spPr>
          <a:xfrm>
            <a:off x="834934" y="854087"/>
            <a:ext cx="9290304" cy="3280831"/>
          </a:xfrm>
          <a:custGeom>
            <a:avLst/>
            <a:gdLst>
              <a:gd name="connsiteX0" fmla="*/ 402071 w 9290304"/>
              <a:gd name="connsiteY0" fmla="*/ 0 h 3280831"/>
              <a:gd name="connsiteX1" fmla="*/ 9290304 w 9290304"/>
              <a:gd name="connsiteY1" fmla="*/ 0 h 3280831"/>
              <a:gd name="connsiteX2" fmla="*/ 9290304 w 9290304"/>
              <a:gd name="connsiteY2" fmla="*/ 2876895 h 3280831"/>
              <a:gd name="connsiteX3" fmla="*/ 8886368 w 9290304"/>
              <a:gd name="connsiteY3" fmla="*/ 3280831 h 3280831"/>
              <a:gd name="connsiteX4" fmla="*/ 0 w 9290304"/>
              <a:gd name="connsiteY4" fmla="*/ 3280831 h 3280831"/>
              <a:gd name="connsiteX5" fmla="*/ 0 w 9290304"/>
              <a:gd name="connsiteY5" fmla="*/ 402071 h 3280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290304" h="3280831">
                <a:moveTo>
                  <a:pt x="402071" y="0"/>
                </a:moveTo>
                <a:lnTo>
                  <a:pt x="9290304" y="0"/>
                </a:lnTo>
                <a:lnTo>
                  <a:pt x="9290304" y="2876895"/>
                </a:lnTo>
                <a:lnTo>
                  <a:pt x="8886368" y="3280831"/>
                </a:lnTo>
                <a:lnTo>
                  <a:pt x="0" y="3280831"/>
                </a:lnTo>
                <a:lnTo>
                  <a:pt x="0" y="402071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44768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FD48FB1-66D8-4676-B0AA-C139A1DB78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033F5AE-6728-4F19-8DED-658E674B31B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2C7D74A-18BA-4709-A808-44E8815C443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5164A3F-1561-4039-8185-AB0EEB713EA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35DB53-42BE-460E-9CA1-1294C98463C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C5BDD1EA-D8C1-45AF-9F0A-14A2A137BA2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634F60-D0B1-46AE-B13D-5F7BB43A4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2710" y="628617"/>
            <a:ext cx="3971902" cy="302898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Step 4: </a:t>
            </a:r>
            <a:r>
              <a:rPr lang="en-US" sz="4800">
                <a:hlinkClick r:id="rId2"/>
              </a:rPr>
              <a:t>strategize</a:t>
            </a:r>
            <a:r>
              <a:rPr lang="en-US" sz="4800"/>
              <a:t> </a:t>
            </a:r>
          </a:p>
        </p:txBody>
      </p:sp>
      <p:sp>
        <p:nvSpPr>
          <p:cNvPr id="28" name="Snip Diagonal Corner Rectangle 6">
            <a:extLst>
              <a:ext uri="{FF2B5EF4-FFF2-40B4-BE49-F238E27FC236}">
                <a16:creationId xmlns:a16="http://schemas.microsoft.com/office/drawing/2014/main" id="{14354E08-0068-48D7-A8AD-84C7B1CF585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000" y="620722"/>
            <a:ext cx="6575496" cy="5286838"/>
          </a:xfrm>
          <a:prstGeom prst="snip2DiagRect">
            <a:avLst>
              <a:gd name="adj1" fmla="val 10787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F3C5BA25-141D-4B67-99E4-1D47F072FDE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833" r="9831" b="-2"/>
          <a:stretch/>
        </p:blipFill>
        <p:spPr>
          <a:xfrm>
            <a:off x="799072" y="786117"/>
            <a:ext cx="6245352" cy="4956048"/>
          </a:xfrm>
          <a:custGeom>
            <a:avLst/>
            <a:gdLst>
              <a:gd name="connsiteX0" fmla="*/ 534609 w 6245352"/>
              <a:gd name="connsiteY0" fmla="*/ 0 h 4956048"/>
              <a:gd name="connsiteX1" fmla="*/ 6245352 w 6245352"/>
              <a:gd name="connsiteY1" fmla="*/ 0 h 4956048"/>
              <a:gd name="connsiteX2" fmla="*/ 6245352 w 6245352"/>
              <a:gd name="connsiteY2" fmla="*/ 4421439 h 4956048"/>
              <a:gd name="connsiteX3" fmla="*/ 5710743 w 6245352"/>
              <a:gd name="connsiteY3" fmla="*/ 4956048 h 4956048"/>
              <a:gd name="connsiteX4" fmla="*/ 0 w 6245352"/>
              <a:gd name="connsiteY4" fmla="*/ 4956048 h 4956048"/>
              <a:gd name="connsiteX5" fmla="*/ 0 w 6245352"/>
              <a:gd name="connsiteY5" fmla="*/ 534609 h 4956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45352" h="4956048">
                <a:moveTo>
                  <a:pt x="534609" y="0"/>
                </a:moveTo>
                <a:lnTo>
                  <a:pt x="6245352" y="0"/>
                </a:lnTo>
                <a:lnTo>
                  <a:pt x="6245352" y="4421439"/>
                </a:lnTo>
                <a:lnTo>
                  <a:pt x="5710743" y="4956048"/>
                </a:lnTo>
                <a:lnTo>
                  <a:pt x="0" y="4956048"/>
                </a:lnTo>
                <a:lnTo>
                  <a:pt x="0" y="534609"/>
                </a:lnTo>
                <a:close/>
              </a:path>
            </a:pathLst>
          </a:cu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A779F34F-2960-4B81-BA08-445B6F6A0CD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0A57ACC-416F-4A5D-B7F7-DDA9886A3A6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26522B4F-50C4-4FCE-8AE2-3789D63ED33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C3978FC-B5D1-42BE-B086-BC2A733D58F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CED99F1-340D-4970-8E66-3B28E927112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50A54E39-63C0-4847-A766-C6B74FEB48D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396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F2791-179D-44E0-B67B-11C952812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987395"/>
            <a:ext cx="8534400" cy="1507067"/>
          </a:xfrm>
        </p:spPr>
        <p:txBody>
          <a:bodyPr/>
          <a:lstStyle/>
          <a:p>
            <a:r>
              <a:rPr lang="en-US" dirty="0"/>
              <a:t>Additional Practice:</a:t>
            </a:r>
          </a:p>
        </p:txBody>
      </p:sp>
      <p:pic>
        <p:nvPicPr>
          <p:cNvPr id="4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24438D82-EF74-4470-B373-33370EBACB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88" y="424549"/>
            <a:ext cx="9851230" cy="4806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911727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100</Words>
  <Application>Microsoft Office PowerPoint</Application>
  <PresentationFormat>Widescreen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Century Gothic</vt:lpstr>
      <vt:lpstr>Wingdings 3</vt:lpstr>
      <vt:lpstr>Slice</vt:lpstr>
      <vt:lpstr>Preparing for the PSAT</vt:lpstr>
      <vt:lpstr>How to Prepare for the PSAT</vt:lpstr>
      <vt:lpstr>Step 1: Take a Practice TEST</vt:lpstr>
      <vt:lpstr>Step 2: REVIEW &amp; Revisit</vt:lpstr>
      <vt:lpstr>Step 3: Build Understanding</vt:lpstr>
      <vt:lpstr>Step 4: strategize </vt:lpstr>
      <vt:lpstr>Additional Practice: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Fessenden, Jessica M.</dc:creator>
  <cp:lastModifiedBy>Shaw, Krista L.</cp:lastModifiedBy>
  <cp:revision>99</cp:revision>
  <dcterms:created xsi:type="dcterms:W3CDTF">2019-10-15T01:30:36Z</dcterms:created>
  <dcterms:modified xsi:type="dcterms:W3CDTF">2019-10-28T19:55:06Z</dcterms:modified>
</cp:coreProperties>
</file>