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2" r:id="rId5"/>
    <p:sldId id="275" r:id="rId6"/>
    <p:sldId id="277" r:id="rId7"/>
    <p:sldId id="264" r:id="rId8"/>
    <p:sldId id="265" r:id="rId9"/>
    <p:sldId id="278" r:id="rId10"/>
    <p:sldId id="263" r:id="rId11"/>
    <p:sldId id="266" r:id="rId12"/>
    <p:sldId id="268" r:id="rId13"/>
    <p:sldId id="269" r:id="rId14"/>
    <p:sldId id="272" r:id="rId15"/>
    <p:sldId id="270" r:id="rId16"/>
    <p:sldId id="271" r:id="rId17"/>
    <p:sldId id="273" r:id="rId18"/>
    <p:sldId id="27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62BE0-06A1-4CE5-9E0D-E37CF922D59E}" v="20" dt="2022-04-19T20:41:44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Jane B." userId="14474193-a454-4c55-9beb-c04b59f16365" providerId="ADAL" clId="{19962BE0-06A1-4CE5-9E0D-E37CF922D59E}"/>
    <pc:docChg chg="custSel modSld">
      <pc:chgData name="Davis, Jane B." userId="14474193-a454-4c55-9beb-c04b59f16365" providerId="ADAL" clId="{19962BE0-06A1-4CE5-9E0D-E37CF922D59E}" dt="2022-04-19T20:41:44.864" v="148" actId="20577"/>
      <pc:docMkLst>
        <pc:docMk/>
      </pc:docMkLst>
      <pc:sldChg chg="modSp mod">
        <pc:chgData name="Davis, Jane B." userId="14474193-a454-4c55-9beb-c04b59f16365" providerId="ADAL" clId="{19962BE0-06A1-4CE5-9E0D-E37CF922D59E}" dt="2022-04-19T18:08:38.572" v="19" actId="20577"/>
        <pc:sldMkLst>
          <pc:docMk/>
          <pc:sldMk cId="109857222" sldId="256"/>
        </pc:sldMkLst>
        <pc:spChg chg="mod">
          <ac:chgData name="Davis, Jane B." userId="14474193-a454-4c55-9beb-c04b59f16365" providerId="ADAL" clId="{19962BE0-06A1-4CE5-9E0D-E37CF922D59E}" dt="2022-04-19T18:08:38.572" v="1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Davis, Jane B." userId="14474193-a454-4c55-9beb-c04b59f16365" providerId="ADAL" clId="{19962BE0-06A1-4CE5-9E0D-E37CF922D59E}" dt="2022-04-19T20:41:19.299" v="134" actId="14100"/>
        <pc:sldMkLst>
          <pc:docMk/>
          <pc:sldMk cId="2360526517" sldId="262"/>
        </pc:sldMkLst>
        <pc:spChg chg="mod">
          <ac:chgData name="Davis, Jane B." userId="14474193-a454-4c55-9beb-c04b59f16365" providerId="ADAL" clId="{19962BE0-06A1-4CE5-9E0D-E37CF922D59E}" dt="2022-04-19T20:41:12.536" v="133" actId="20577"/>
          <ac:spMkLst>
            <pc:docMk/>
            <pc:sldMk cId="2360526517" sldId="262"/>
            <ac:spMk id="4" creationId="{A6D6FE4F-D059-437C-AABD-C0444AB5F320}"/>
          </ac:spMkLst>
        </pc:spChg>
        <pc:picChg chg="mod">
          <ac:chgData name="Davis, Jane B." userId="14474193-a454-4c55-9beb-c04b59f16365" providerId="ADAL" clId="{19962BE0-06A1-4CE5-9E0D-E37CF922D59E}" dt="2022-04-19T20:41:19.299" v="134" actId="14100"/>
          <ac:picMkLst>
            <pc:docMk/>
            <pc:sldMk cId="2360526517" sldId="262"/>
            <ac:picMk id="3" creationId="{6940A4C2-8E88-44C8-B7E2-9185F67B17DB}"/>
          </ac:picMkLst>
        </pc:picChg>
      </pc:sldChg>
      <pc:sldChg chg="modSp mod">
        <pc:chgData name="Davis, Jane B." userId="14474193-a454-4c55-9beb-c04b59f16365" providerId="ADAL" clId="{19962BE0-06A1-4CE5-9E0D-E37CF922D59E}" dt="2022-04-19T18:14:59.857" v="25" actId="20577"/>
        <pc:sldMkLst>
          <pc:docMk/>
          <pc:sldMk cId="2429064682" sldId="264"/>
        </pc:sldMkLst>
        <pc:spChg chg="mod">
          <ac:chgData name="Davis, Jane B." userId="14474193-a454-4c55-9beb-c04b59f16365" providerId="ADAL" clId="{19962BE0-06A1-4CE5-9E0D-E37CF922D59E}" dt="2022-04-19T18:14:59.857" v="25" actId="20577"/>
          <ac:spMkLst>
            <pc:docMk/>
            <pc:sldMk cId="2429064682" sldId="264"/>
            <ac:spMk id="4" creationId="{61C9C4BE-F919-42D4-AA05-7C05C91A3B97}"/>
          </ac:spMkLst>
        </pc:spChg>
      </pc:sldChg>
      <pc:sldChg chg="modSp mod">
        <pc:chgData name="Davis, Jane B." userId="14474193-a454-4c55-9beb-c04b59f16365" providerId="ADAL" clId="{19962BE0-06A1-4CE5-9E0D-E37CF922D59E}" dt="2022-04-19T18:17:34.809" v="41" actId="20577"/>
        <pc:sldMkLst>
          <pc:docMk/>
          <pc:sldMk cId="3176597793" sldId="270"/>
        </pc:sldMkLst>
        <pc:spChg chg="mod">
          <ac:chgData name="Davis, Jane B." userId="14474193-a454-4c55-9beb-c04b59f16365" providerId="ADAL" clId="{19962BE0-06A1-4CE5-9E0D-E37CF922D59E}" dt="2022-04-19T18:17:34.809" v="41" actId="20577"/>
          <ac:spMkLst>
            <pc:docMk/>
            <pc:sldMk cId="3176597793" sldId="270"/>
            <ac:spMk id="4" creationId="{DE1A3F45-836C-45FA-A863-417A68275667}"/>
          </ac:spMkLst>
        </pc:spChg>
      </pc:sldChg>
      <pc:sldChg chg="modSp mod">
        <pc:chgData name="Davis, Jane B." userId="14474193-a454-4c55-9beb-c04b59f16365" providerId="ADAL" clId="{19962BE0-06A1-4CE5-9E0D-E37CF922D59E}" dt="2022-04-19T18:17:18.873" v="33" actId="20577"/>
        <pc:sldMkLst>
          <pc:docMk/>
          <pc:sldMk cId="643158991" sldId="272"/>
        </pc:sldMkLst>
        <pc:graphicFrameChg chg="modGraphic">
          <ac:chgData name="Davis, Jane B." userId="14474193-a454-4c55-9beb-c04b59f16365" providerId="ADAL" clId="{19962BE0-06A1-4CE5-9E0D-E37CF922D59E}" dt="2022-04-19T18:17:18.873" v="33" actId="20577"/>
          <ac:graphicFrameMkLst>
            <pc:docMk/>
            <pc:sldMk cId="643158991" sldId="272"/>
            <ac:graphicFrameMk id="6" creationId="{982785D1-551F-4429-B30B-C5A6364520FA}"/>
          </ac:graphicFrameMkLst>
        </pc:graphicFrameChg>
      </pc:sldChg>
      <pc:sldChg chg="modSp mod">
        <pc:chgData name="Davis, Jane B." userId="14474193-a454-4c55-9beb-c04b59f16365" providerId="ADAL" clId="{19962BE0-06A1-4CE5-9E0D-E37CF922D59E}" dt="2022-04-19T18:18:20.009" v="105" actId="20577"/>
        <pc:sldMkLst>
          <pc:docMk/>
          <pc:sldMk cId="672894601" sldId="274"/>
        </pc:sldMkLst>
        <pc:spChg chg="mod">
          <ac:chgData name="Davis, Jane B." userId="14474193-a454-4c55-9beb-c04b59f16365" providerId="ADAL" clId="{19962BE0-06A1-4CE5-9E0D-E37CF922D59E}" dt="2022-04-19T18:18:20.009" v="105" actId="20577"/>
          <ac:spMkLst>
            <pc:docMk/>
            <pc:sldMk cId="672894601" sldId="274"/>
            <ac:spMk id="3" creationId="{C72FE040-4D87-4BCF-9A06-18C594D1ED28}"/>
          </ac:spMkLst>
        </pc:spChg>
      </pc:sldChg>
      <pc:sldChg chg="modSp">
        <pc:chgData name="Davis, Jane B." userId="14474193-a454-4c55-9beb-c04b59f16365" providerId="ADAL" clId="{19962BE0-06A1-4CE5-9E0D-E37CF922D59E}" dt="2022-04-19T20:41:44.864" v="148" actId="20577"/>
        <pc:sldMkLst>
          <pc:docMk/>
          <pc:sldMk cId="996280173" sldId="275"/>
        </pc:sldMkLst>
        <pc:graphicFrameChg chg="mod">
          <ac:chgData name="Davis, Jane B." userId="14474193-a454-4c55-9beb-c04b59f16365" providerId="ADAL" clId="{19962BE0-06A1-4CE5-9E0D-E37CF922D59E}" dt="2022-04-19T20:41:44.864" v="148" actId="20577"/>
          <ac:graphicFrameMkLst>
            <pc:docMk/>
            <pc:sldMk cId="996280173" sldId="275"/>
            <ac:graphicFrameMk id="28" creationId="{D95C6596-C004-4CC0-9A6A-5F8DFDC35C13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visit.com/" TargetMode="External"/><Relationship Id="rId2" Type="http://schemas.openxmlformats.org/officeDocument/2006/relationships/hyperlink" Target="http://www.bigfuture.collegeboard.org/college-search" TargetMode="External"/><Relationship Id="rId1" Type="http://schemas.openxmlformats.org/officeDocument/2006/relationships/hyperlink" Target="http://www.scoir.com/" TargetMode="External"/><Relationship Id="rId4" Type="http://schemas.openxmlformats.org/officeDocument/2006/relationships/hyperlink" Target="http://www.campusreel.org/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ir.com/" TargetMode="External"/><Relationship Id="rId2" Type="http://schemas.openxmlformats.org/officeDocument/2006/relationships/hyperlink" Target="http://www.youvisit.com/" TargetMode="External"/><Relationship Id="rId1" Type="http://schemas.openxmlformats.org/officeDocument/2006/relationships/hyperlink" Target="http://www.campusreel.org/" TargetMode="External"/><Relationship Id="rId4" Type="http://schemas.openxmlformats.org/officeDocument/2006/relationships/hyperlink" Target="http://www.bigfuture.collegeboard.org/college-search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0A427-BC5A-423D-B020-56445ACC03E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3782B5-3FBD-4A3A-892A-33FE1BB0D887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Wolfson College Resources Available</a:t>
          </a:r>
        </a:p>
      </dgm:t>
    </dgm:pt>
    <dgm:pt modelId="{1CD0F4E2-AE51-4148-A9B4-251F733F0D1A}" type="parTrans" cxnId="{1A9EFCAD-5E17-4238-845B-327D0A63B57D}">
      <dgm:prSet/>
      <dgm:spPr/>
      <dgm:t>
        <a:bodyPr/>
        <a:lstStyle/>
        <a:p>
          <a:endParaRPr lang="en-US"/>
        </a:p>
      </dgm:t>
    </dgm:pt>
    <dgm:pt modelId="{918B4E6F-1AFB-4AF1-9425-C22514C76191}" type="sibTrans" cxnId="{1A9EFCAD-5E17-4238-845B-327D0A63B57D}">
      <dgm:prSet/>
      <dgm:spPr/>
      <dgm:t>
        <a:bodyPr/>
        <a:lstStyle/>
        <a:p>
          <a:endParaRPr lang="en-US"/>
        </a:p>
      </dgm:t>
    </dgm:pt>
    <dgm:pt modelId="{EA6AF52A-7F06-40A4-A0F3-3006990CD767}">
      <dgm:prSet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College Planning </a:t>
          </a:r>
        </a:p>
      </dgm:t>
    </dgm:pt>
    <dgm:pt modelId="{C08B5513-4328-4A28-A5C0-6FF767F0DBBE}" type="parTrans" cxnId="{885D7881-40D3-45DA-8049-DB16FA225099}">
      <dgm:prSet/>
      <dgm:spPr/>
    </dgm:pt>
    <dgm:pt modelId="{DF15C1D7-F48F-4819-A973-9F9FE2C3DCA2}" type="sibTrans" cxnId="{885D7881-40D3-45DA-8049-DB16FA225099}">
      <dgm:prSet/>
      <dgm:spPr/>
      <dgm:t>
        <a:bodyPr/>
        <a:lstStyle/>
        <a:p>
          <a:endParaRPr lang="en-US"/>
        </a:p>
      </dgm:t>
    </dgm:pt>
    <dgm:pt modelId="{6AD69A49-FFC2-49FA-BCDA-5730F61B57A4}">
      <dgm:prSet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Financial Aid</a:t>
          </a:r>
        </a:p>
      </dgm:t>
    </dgm:pt>
    <dgm:pt modelId="{EBD1E9EC-4BE2-4002-BA47-B2C70E61FAAF}" type="parTrans" cxnId="{D3D4FFE3-1F1C-4726-8FC7-230A3D2FA227}">
      <dgm:prSet/>
      <dgm:spPr/>
    </dgm:pt>
    <dgm:pt modelId="{110A8E80-6596-410D-8E45-18CDA1A43B9A}" type="sibTrans" cxnId="{D3D4FFE3-1F1C-4726-8FC7-230A3D2FA227}">
      <dgm:prSet/>
      <dgm:spPr/>
      <dgm:t>
        <a:bodyPr/>
        <a:lstStyle/>
        <a:p>
          <a:endParaRPr lang="en-US"/>
        </a:p>
      </dgm:t>
    </dgm:pt>
    <dgm:pt modelId="{DFF8242B-EB7E-4409-B4E7-D05FABC7DF2E}">
      <dgm:prSet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Student Athletes</a:t>
          </a:r>
        </a:p>
      </dgm:t>
    </dgm:pt>
    <dgm:pt modelId="{2E73CBD9-3D8B-4C77-A8F7-F23D72A7EF9D}" type="parTrans" cxnId="{E75A2D4B-B3D4-4B03-A149-46B5AF2AF262}">
      <dgm:prSet/>
      <dgm:spPr/>
    </dgm:pt>
    <dgm:pt modelId="{1A75D3CF-1539-4034-9D5E-7D4C4B83AA0A}" type="sibTrans" cxnId="{E75A2D4B-B3D4-4B03-A149-46B5AF2AF262}">
      <dgm:prSet/>
      <dgm:spPr/>
      <dgm:t>
        <a:bodyPr/>
        <a:lstStyle/>
        <a:p>
          <a:endParaRPr lang="en-US"/>
        </a:p>
      </dgm:t>
    </dgm:pt>
    <dgm:pt modelId="{6026D298-7C28-4C94-B88E-6754E210702B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alibri"/>
              <a:cs typeface="Calibri"/>
            </a:rPr>
            <a:t>Applications Process</a:t>
          </a:r>
        </a:p>
      </dgm:t>
    </dgm:pt>
    <dgm:pt modelId="{5DA328E5-5391-443A-9804-07262FD37D71}" type="parTrans" cxnId="{4ABE8C15-0DAA-4AD2-9BA4-B75FB8D20966}">
      <dgm:prSet/>
      <dgm:spPr/>
    </dgm:pt>
    <dgm:pt modelId="{2A615667-1098-4EA1-A110-DA7B53F81C50}" type="sibTrans" cxnId="{4ABE8C15-0DAA-4AD2-9BA4-B75FB8D20966}">
      <dgm:prSet/>
      <dgm:spPr/>
      <dgm:t>
        <a:bodyPr/>
        <a:lstStyle/>
        <a:p>
          <a:endParaRPr lang="en-US"/>
        </a:p>
      </dgm:t>
    </dgm:pt>
    <dgm:pt modelId="{DC5D5061-8042-4612-AA46-565141C18907}">
      <dgm:prSet phldr="0"/>
      <dgm:spPr/>
      <dgm:t>
        <a:bodyPr/>
        <a:lstStyle/>
        <a:p>
          <a:pPr rtl="0"/>
          <a:r>
            <a:rPr lang="en-US" b="1" dirty="0">
              <a:latin typeface="Calibri"/>
              <a:cs typeface="Calibri"/>
            </a:rPr>
            <a:t>Admissions </a:t>
          </a:r>
        </a:p>
      </dgm:t>
    </dgm:pt>
    <dgm:pt modelId="{6E760399-EEC1-4AE9-B09A-E14F8D72A018}" type="parTrans" cxnId="{A79FC423-2488-4635-B49F-61334C44C317}">
      <dgm:prSet/>
      <dgm:spPr/>
    </dgm:pt>
    <dgm:pt modelId="{952E79EA-02FE-4E14-8454-F78372C36A8C}" type="sibTrans" cxnId="{A79FC423-2488-4635-B49F-61334C44C317}">
      <dgm:prSet/>
      <dgm:spPr/>
    </dgm:pt>
    <dgm:pt modelId="{F8502811-AE12-4CA2-B480-BF51CECCB2BF}" type="pres">
      <dgm:prSet presAssocID="{D2E0A427-BC5A-423D-B020-56445ACC03EE}" presName="vert0" presStyleCnt="0">
        <dgm:presLayoutVars>
          <dgm:dir/>
          <dgm:animOne val="branch"/>
          <dgm:animLvl val="lvl"/>
        </dgm:presLayoutVars>
      </dgm:prSet>
      <dgm:spPr/>
    </dgm:pt>
    <dgm:pt modelId="{30CB0530-4AE0-4F65-8F5C-07689B18DEAD}" type="pres">
      <dgm:prSet presAssocID="{EA6AF52A-7F06-40A4-A0F3-3006990CD767}" presName="thickLine" presStyleLbl="alignNode1" presStyleIdx="0" presStyleCnt="6"/>
      <dgm:spPr/>
    </dgm:pt>
    <dgm:pt modelId="{CB35AC64-BB24-4494-8318-8DF4C2A86CF9}" type="pres">
      <dgm:prSet presAssocID="{EA6AF52A-7F06-40A4-A0F3-3006990CD767}" presName="horz1" presStyleCnt="0"/>
      <dgm:spPr/>
    </dgm:pt>
    <dgm:pt modelId="{5B5AECF3-3ACD-4117-82A3-A09EEE9AE942}" type="pres">
      <dgm:prSet presAssocID="{EA6AF52A-7F06-40A4-A0F3-3006990CD767}" presName="tx1" presStyleLbl="revTx" presStyleIdx="0" presStyleCnt="6"/>
      <dgm:spPr/>
    </dgm:pt>
    <dgm:pt modelId="{5E2C7F92-7334-4783-B1E8-11CEDF02F07F}" type="pres">
      <dgm:prSet presAssocID="{EA6AF52A-7F06-40A4-A0F3-3006990CD767}" presName="vert1" presStyleCnt="0"/>
      <dgm:spPr/>
    </dgm:pt>
    <dgm:pt modelId="{D20BEF77-1B0B-4DC1-B44A-3490CE7F0E37}" type="pres">
      <dgm:prSet presAssocID="{6026D298-7C28-4C94-B88E-6754E210702B}" presName="thickLine" presStyleLbl="alignNode1" presStyleIdx="1" presStyleCnt="6"/>
      <dgm:spPr/>
    </dgm:pt>
    <dgm:pt modelId="{B201B074-B3FB-41BB-820B-A376A9160379}" type="pres">
      <dgm:prSet presAssocID="{6026D298-7C28-4C94-B88E-6754E210702B}" presName="horz1" presStyleCnt="0"/>
      <dgm:spPr/>
    </dgm:pt>
    <dgm:pt modelId="{EC8F75B2-C6DD-4C96-9A41-15146C8B1343}" type="pres">
      <dgm:prSet presAssocID="{6026D298-7C28-4C94-B88E-6754E210702B}" presName="tx1" presStyleLbl="revTx" presStyleIdx="1" presStyleCnt="6"/>
      <dgm:spPr/>
    </dgm:pt>
    <dgm:pt modelId="{71BA992B-C752-473F-89B0-09831E82C511}" type="pres">
      <dgm:prSet presAssocID="{6026D298-7C28-4C94-B88E-6754E210702B}" presName="vert1" presStyleCnt="0"/>
      <dgm:spPr/>
    </dgm:pt>
    <dgm:pt modelId="{3B293E89-B2C0-4052-A286-30827C304C54}" type="pres">
      <dgm:prSet presAssocID="{DC5D5061-8042-4612-AA46-565141C18907}" presName="thickLine" presStyleLbl="alignNode1" presStyleIdx="2" presStyleCnt="6"/>
      <dgm:spPr/>
    </dgm:pt>
    <dgm:pt modelId="{8EC6EED4-6D7D-4A6E-A6BC-326C412F3653}" type="pres">
      <dgm:prSet presAssocID="{DC5D5061-8042-4612-AA46-565141C18907}" presName="horz1" presStyleCnt="0"/>
      <dgm:spPr/>
    </dgm:pt>
    <dgm:pt modelId="{5B79B39C-6400-415C-80C6-B8DB6E0D4266}" type="pres">
      <dgm:prSet presAssocID="{DC5D5061-8042-4612-AA46-565141C18907}" presName="tx1" presStyleLbl="revTx" presStyleIdx="2" presStyleCnt="6"/>
      <dgm:spPr/>
    </dgm:pt>
    <dgm:pt modelId="{4A2BFF31-5CAE-463D-9EA1-02040AF34BED}" type="pres">
      <dgm:prSet presAssocID="{DC5D5061-8042-4612-AA46-565141C18907}" presName="vert1" presStyleCnt="0"/>
      <dgm:spPr/>
    </dgm:pt>
    <dgm:pt modelId="{1AE357B7-7A86-4D30-9BDF-F438AD3A89B7}" type="pres">
      <dgm:prSet presAssocID="{6AD69A49-FFC2-49FA-BCDA-5730F61B57A4}" presName="thickLine" presStyleLbl="alignNode1" presStyleIdx="3" presStyleCnt="6"/>
      <dgm:spPr/>
    </dgm:pt>
    <dgm:pt modelId="{11088123-24A9-498B-A722-E6B081DD17BD}" type="pres">
      <dgm:prSet presAssocID="{6AD69A49-FFC2-49FA-BCDA-5730F61B57A4}" presName="horz1" presStyleCnt="0"/>
      <dgm:spPr/>
    </dgm:pt>
    <dgm:pt modelId="{2A5C72B5-DFE2-43F9-954C-9B657238E923}" type="pres">
      <dgm:prSet presAssocID="{6AD69A49-FFC2-49FA-BCDA-5730F61B57A4}" presName="tx1" presStyleLbl="revTx" presStyleIdx="3" presStyleCnt="6"/>
      <dgm:spPr/>
    </dgm:pt>
    <dgm:pt modelId="{EDB73176-05FB-4681-9AE8-74BFFCB22922}" type="pres">
      <dgm:prSet presAssocID="{6AD69A49-FFC2-49FA-BCDA-5730F61B57A4}" presName="vert1" presStyleCnt="0"/>
      <dgm:spPr/>
    </dgm:pt>
    <dgm:pt modelId="{FBC9F879-27DE-443A-9199-6DD81280FE30}" type="pres">
      <dgm:prSet presAssocID="{DFF8242B-EB7E-4409-B4E7-D05FABC7DF2E}" presName="thickLine" presStyleLbl="alignNode1" presStyleIdx="4" presStyleCnt="6"/>
      <dgm:spPr/>
    </dgm:pt>
    <dgm:pt modelId="{2055B35A-E2CB-4E33-9A78-83F7E1ECFEA1}" type="pres">
      <dgm:prSet presAssocID="{DFF8242B-EB7E-4409-B4E7-D05FABC7DF2E}" presName="horz1" presStyleCnt="0"/>
      <dgm:spPr/>
    </dgm:pt>
    <dgm:pt modelId="{12E555EB-5C92-40AB-AC19-F1CD8C34D34D}" type="pres">
      <dgm:prSet presAssocID="{DFF8242B-EB7E-4409-B4E7-D05FABC7DF2E}" presName="tx1" presStyleLbl="revTx" presStyleIdx="4" presStyleCnt="6"/>
      <dgm:spPr/>
    </dgm:pt>
    <dgm:pt modelId="{022BC4F8-6251-4218-A4DE-765FCD9D3D26}" type="pres">
      <dgm:prSet presAssocID="{DFF8242B-EB7E-4409-B4E7-D05FABC7DF2E}" presName="vert1" presStyleCnt="0"/>
      <dgm:spPr/>
    </dgm:pt>
    <dgm:pt modelId="{FCE16768-8539-42E8-92CF-FF976B81B115}" type="pres">
      <dgm:prSet presAssocID="{083782B5-3FBD-4A3A-892A-33FE1BB0D887}" presName="thickLine" presStyleLbl="alignNode1" presStyleIdx="5" presStyleCnt="6"/>
      <dgm:spPr/>
    </dgm:pt>
    <dgm:pt modelId="{42B604B7-4747-4387-8286-0A313839CEF8}" type="pres">
      <dgm:prSet presAssocID="{083782B5-3FBD-4A3A-892A-33FE1BB0D887}" presName="horz1" presStyleCnt="0"/>
      <dgm:spPr/>
    </dgm:pt>
    <dgm:pt modelId="{BF9C5828-07DB-4731-9DCC-B6B282360F45}" type="pres">
      <dgm:prSet presAssocID="{083782B5-3FBD-4A3A-892A-33FE1BB0D887}" presName="tx1" presStyleLbl="revTx" presStyleIdx="5" presStyleCnt="6"/>
      <dgm:spPr/>
    </dgm:pt>
    <dgm:pt modelId="{CBA02F29-21B9-46E0-97CB-DD2A25688107}" type="pres">
      <dgm:prSet presAssocID="{083782B5-3FBD-4A3A-892A-33FE1BB0D887}" presName="vert1" presStyleCnt="0"/>
      <dgm:spPr/>
    </dgm:pt>
  </dgm:ptLst>
  <dgm:cxnLst>
    <dgm:cxn modelId="{20433401-A5BE-4CE9-84A6-49E71C38AEEA}" type="presOf" srcId="{6AD69A49-FFC2-49FA-BCDA-5730F61B57A4}" destId="{2A5C72B5-DFE2-43F9-954C-9B657238E923}" srcOrd="0" destOrd="0" presId="urn:microsoft.com/office/officeart/2008/layout/LinedList"/>
    <dgm:cxn modelId="{4ABE8C15-0DAA-4AD2-9BA4-B75FB8D20966}" srcId="{D2E0A427-BC5A-423D-B020-56445ACC03EE}" destId="{6026D298-7C28-4C94-B88E-6754E210702B}" srcOrd="1" destOrd="0" parTransId="{5DA328E5-5391-443A-9804-07262FD37D71}" sibTransId="{2A615667-1098-4EA1-A110-DA7B53F81C50}"/>
    <dgm:cxn modelId="{4D2EC21C-CF7C-4D56-8E83-13EEB457014D}" type="presOf" srcId="{083782B5-3FBD-4A3A-892A-33FE1BB0D887}" destId="{BF9C5828-07DB-4731-9DCC-B6B282360F45}" srcOrd="0" destOrd="0" presId="urn:microsoft.com/office/officeart/2008/layout/LinedList"/>
    <dgm:cxn modelId="{A79FC423-2488-4635-B49F-61334C44C317}" srcId="{D2E0A427-BC5A-423D-B020-56445ACC03EE}" destId="{DC5D5061-8042-4612-AA46-565141C18907}" srcOrd="2" destOrd="0" parTransId="{6E760399-EEC1-4AE9-B09A-E14F8D72A018}" sibTransId="{952E79EA-02FE-4E14-8454-F78372C36A8C}"/>
    <dgm:cxn modelId="{46CDD225-06AB-4D6A-935C-31E9AB9C3CDF}" type="presOf" srcId="{DC5D5061-8042-4612-AA46-565141C18907}" destId="{5B79B39C-6400-415C-80C6-B8DB6E0D4266}" srcOrd="0" destOrd="0" presId="urn:microsoft.com/office/officeart/2008/layout/LinedList"/>
    <dgm:cxn modelId="{4E8F4A2C-F29D-4198-AA70-D545D82DE47E}" type="presOf" srcId="{D2E0A427-BC5A-423D-B020-56445ACC03EE}" destId="{F8502811-AE12-4CA2-B480-BF51CECCB2BF}" srcOrd="0" destOrd="0" presId="urn:microsoft.com/office/officeart/2008/layout/LinedList"/>
    <dgm:cxn modelId="{E75A2D4B-B3D4-4B03-A149-46B5AF2AF262}" srcId="{D2E0A427-BC5A-423D-B020-56445ACC03EE}" destId="{DFF8242B-EB7E-4409-B4E7-D05FABC7DF2E}" srcOrd="4" destOrd="0" parTransId="{2E73CBD9-3D8B-4C77-A8F7-F23D72A7EF9D}" sibTransId="{1A75D3CF-1539-4034-9D5E-7D4C4B83AA0A}"/>
    <dgm:cxn modelId="{885D7881-40D3-45DA-8049-DB16FA225099}" srcId="{D2E0A427-BC5A-423D-B020-56445ACC03EE}" destId="{EA6AF52A-7F06-40A4-A0F3-3006990CD767}" srcOrd="0" destOrd="0" parTransId="{C08B5513-4328-4A28-A5C0-6FF767F0DBBE}" sibTransId="{DF15C1D7-F48F-4819-A973-9F9FE2C3DCA2}"/>
    <dgm:cxn modelId="{863F728F-AC9A-4E09-9286-EF3515CB6327}" type="presOf" srcId="{DFF8242B-EB7E-4409-B4E7-D05FABC7DF2E}" destId="{12E555EB-5C92-40AB-AC19-F1CD8C34D34D}" srcOrd="0" destOrd="0" presId="urn:microsoft.com/office/officeart/2008/layout/LinedList"/>
    <dgm:cxn modelId="{1A9EFCAD-5E17-4238-845B-327D0A63B57D}" srcId="{D2E0A427-BC5A-423D-B020-56445ACC03EE}" destId="{083782B5-3FBD-4A3A-892A-33FE1BB0D887}" srcOrd="5" destOrd="0" parTransId="{1CD0F4E2-AE51-4148-A9B4-251F733F0D1A}" sibTransId="{918B4E6F-1AFB-4AF1-9425-C22514C76191}"/>
    <dgm:cxn modelId="{D3D4FFE3-1F1C-4726-8FC7-230A3D2FA227}" srcId="{D2E0A427-BC5A-423D-B020-56445ACC03EE}" destId="{6AD69A49-FFC2-49FA-BCDA-5730F61B57A4}" srcOrd="3" destOrd="0" parTransId="{EBD1E9EC-4BE2-4002-BA47-B2C70E61FAAF}" sibTransId="{110A8E80-6596-410D-8E45-18CDA1A43B9A}"/>
    <dgm:cxn modelId="{4DE68CE5-9AD5-4BA2-A63A-CA76236CEBE5}" type="presOf" srcId="{EA6AF52A-7F06-40A4-A0F3-3006990CD767}" destId="{5B5AECF3-3ACD-4117-82A3-A09EEE9AE942}" srcOrd="0" destOrd="0" presId="urn:microsoft.com/office/officeart/2008/layout/LinedList"/>
    <dgm:cxn modelId="{5C28AFE7-511B-4600-A48A-C5DCC6FA063C}" type="presOf" srcId="{6026D298-7C28-4C94-B88E-6754E210702B}" destId="{EC8F75B2-C6DD-4C96-9A41-15146C8B1343}" srcOrd="0" destOrd="0" presId="urn:microsoft.com/office/officeart/2008/layout/LinedList"/>
    <dgm:cxn modelId="{E031C2AA-572F-450B-9E80-34A8A53038EA}" type="presParOf" srcId="{F8502811-AE12-4CA2-B480-BF51CECCB2BF}" destId="{30CB0530-4AE0-4F65-8F5C-07689B18DEAD}" srcOrd="0" destOrd="0" presId="urn:microsoft.com/office/officeart/2008/layout/LinedList"/>
    <dgm:cxn modelId="{54D6FE21-BB38-42EF-B457-5010A4B92B47}" type="presParOf" srcId="{F8502811-AE12-4CA2-B480-BF51CECCB2BF}" destId="{CB35AC64-BB24-4494-8318-8DF4C2A86CF9}" srcOrd="1" destOrd="0" presId="urn:microsoft.com/office/officeart/2008/layout/LinedList"/>
    <dgm:cxn modelId="{1C2CE55F-514C-4833-A82C-359DAFEF5C14}" type="presParOf" srcId="{CB35AC64-BB24-4494-8318-8DF4C2A86CF9}" destId="{5B5AECF3-3ACD-4117-82A3-A09EEE9AE942}" srcOrd="0" destOrd="0" presId="urn:microsoft.com/office/officeart/2008/layout/LinedList"/>
    <dgm:cxn modelId="{903ABA1C-AC6D-4A8F-96F0-6D119485FEB9}" type="presParOf" srcId="{CB35AC64-BB24-4494-8318-8DF4C2A86CF9}" destId="{5E2C7F92-7334-4783-B1E8-11CEDF02F07F}" srcOrd="1" destOrd="0" presId="urn:microsoft.com/office/officeart/2008/layout/LinedList"/>
    <dgm:cxn modelId="{AB8982DC-EDF6-4C7C-A7D1-9DCEA189BD7C}" type="presParOf" srcId="{F8502811-AE12-4CA2-B480-BF51CECCB2BF}" destId="{D20BEF77-1B0B-4DC1-B44A-3490CE7F0E37}" srcOrd="2" destOrd="0" presId="urn:microsoft.com/office/officeart/2008/layout/LinedList"/>
    <dgm:cxn modelId="{FE19191A-E097-440F-B25B-49B822780345}" type="presParOf" srcId="{F8502811-AE12-4CA2-B480-BF51CECCB2BF}" destId="{B201B074-B3FB-41BB-820B-A376A9160379}" srcOrd="3" destOrd="0" presId="urn:microsoft.com/office/officeart/2008/layout/LinedList"/>
    <dgm:cxn modelId="{D098DC39-EC79-4626-86B1-06657DD9F816}" type="presParOf" srcId="{B201B074-B3FB-41BB-820B-A376A9160379}" destId="{EC8F75B2-C6DD-4C96-9A41-15146C8B1343}" srcOrd="0" destOrd="0" presId="urn:microsoft.com/office/officeart/2008/layout/LinedList"/>
    <dgm:cxn modelId="{B1E0B809-CACB-4027-AE70-A8867C0BE053}" type="presParOf" srcId="{B201B074-B3FB-41BB-820B-A376A9160379}" destId="{71BA992B-C752-473F-89B0-09831E82C511}" srcOrd="1" destOrd="0" presId="urn:microsoft.com/office/officeart/2008/layout/LinedList"/>
    <dgm:cxn modelId="{10D1EE5B-595A-4AD4-A91F-1A86BC0D2860}" type="presParOf" srcId="{F8502811-AE12-4CA2-B480-BF51CECCB2BF}" destId="{3B293E89-B2C0-4052-A286-30827C304C54}" srcOrd="4" destOrd="0" presId="urn:microsoft.com/office/officeart/2008/layout/LinedList"/>
    <dgm:cxn modelId="{FFD3D175-0F8C-4E49-AB2E-B1D29859C733}" type="presParOf" srcId="{F8502811-AE12-4CA2-B480-BF51CECCB2BF}" destId="{8EC6EED4-6D7D-4A6E-A6BC-326C412F3653}" srcOrd="5" destOrd="0" presId="urn:microsoft.com/office/officeart/2008/layout/LinedList"/>
    <dgm:cxn modelId="{F1C45A8D-032D-4BB9-9B10-1F5ABCE361EA}" type="presParOf" srcId="{8EC6EED4-6D7D-4A6E-A6BC-326C412F3653}" destId="{5B79B39C-6400-415C-80C6-B8DB6E0D4266}" srcOrd="0" destOrd="0" presId="urn:microsoft.com/office/officeart/2008/layout/LinedList"/>
    <dgm:cxn modelId="{2AEBE3AE-B6C3-46CD-AA60-6F1CD3B7A47B}" type="presParOf" srcId="{8EC6EED4-6D7D-4A6E-A6BC-326C412F3653}" destId="{4A2BFF31-5CAE-463D-9EA1-02040AF34BED}" srcOrd="1" destOrd="0" presId="urn:microsoft.com/office/officeart/2008/layout/LinedList"/>
    <dgm:cxn modelId="{C9E89B2C-AEE4-4ACB-A5ED-262E59900AE0}" type="presParOf" srcId="{F8502811-AE12-4CA2-B480-BF51CECCB2BF}" destId="{1AE357B7-7A86-4D30-9BDF-F438AD3A89B7}" srcOrd="6" destOrd="0" presId="urn:microsoft.com/office/officeart/2008/layout/LinedList"/>
    <dgm:cxn modelId="{D720316A-3278-41E6-81B9-36906533FEA1}" type="presParOf" srcId="{F8502811-AE12-4CA2-B480-BF51CECCB2BF}" destId="{11088123-24A9-498B-A722-E6B081DD17BD}" srcOrd="7" destOrd="0" presId="urn:microsoft.com/office/officeart/2008/layout/LinedList"/>
    <dgm:cxn modelId="{605BCF7D-511F-446E-AED0-1D70106B1D0D}" type="presParOf" srcId="{11088123-24A9-498B-A722-E6B081DD17BD}" destId="{2A5C72B5-DFE2-43F9-954C-9B657238E923}" srcOrd="0" destOrd="0" presId="urn:microsoft.com/office/officeart/2008/layout/LinedList"/>
    <dgm:cxn modelId="{4944EA7C-0EF4-49AD-8DDA-5DDA5171FE4E}" type="presParOf" srcId="{11088123-24A9-498B-A722-E6B081DD17BD}" destId="{EDB73176-05FB-4681-9AE8-74BFFCB22922}" srcOrd="1" destOrd="0" presId="urn:microsoft.com/office/officeart/2008/layout/LinedList"/>
    <dgm:cxn modelId="{BEFFEF43-0D3E-4BDC-841A-F8F8DA769269}" type="presParOf" srcId="{F8502811-AE12-4CA2-B480-BF51CECCB2BF}" destId="{FBC9F879-27DE-443A-9199-6DD81280FE30}" srcOrd="8" destOrd="0" presId="urn:microsoft.com/office/officeart/2008/layout/LinedList"/>
    <dgm:cxn modelId="{C5D5DDA8-8836-448F-AC5B-01FF8765FF64}" type="presParOf" srcId="{F8502811-AE12-4CA2-B480-BF51CECCB2BF}" destId="{2055B35A-E2CB-4E33-9A78-83F7E1ECFEA1}" srcOrd="9" destOrd="0" presId="urn:microsoft.com/office/officeart/2008/layout/LinedList"/>
    <dgm:cxn modelId="{C333695D-2AAC-4E74-A7F3-43E1F31B18D9}" type="presParOf" srcId="{2055B35A-E2CB-4E33-9A78-83F7E1ECFEA1}" destId="{12E555EB-5C92-40AB-AC19-F1CD8C34D34D}" srcOrd="0" destOrd="0" presId="urn:microsoft.com/office/officeart/2008/layout/LinedList"/>
    <dgm:cxn modelId="{3DAEAFF6-1C51-4581-8697-BB67DABA7AB8}" type="presParOf" srcId="{2055B35A-E2CB-4E33-9A78-83F7E1ECFEA1}" destId="{022BC4F8-6251-4218-A4DE-765FCD9D3D26}" srcOrd="1" destOrd="0" presId="urn:microsoft.com/office/officeart/2008/layout/LinedList"/>
    <dgm:cxn modelId="{AAE8626A-1E20-4538-AC7D-BD3FFBA37B73}" type="presParOf" srcId="{F8502811-AE12-4CA2-B480-BF51CECCB2BF}" destId="{FCE16768-8539-42E8-92CF-FF976B81B115}" srcOrd="10" destOrd="0" presId="urn:microsoft.com/office/officeart/2008/layout/LinedList"/>
    <dgm:cxn modelId="{34038E5F-E279-4E6A-95A7-6F836590F3B2}" type="presParOf" srcId="{F8502811-AE12-4CA2-B480-BF51CECCB2BF}" destId="{42B604B7-4747-4387-8286-0A313839CEF8}" srcOrd="11" destOrd="0" presId="urn:microsoft.com/office/officeart/2008/layout/LinedList"/>
    <dgm:cxn modelId="{1DC18B7E-6A83-454E-8F1E-94C837921207}" type="presParOf" srcId="{42B604B7-4747-4387-8286-0A313839CEF8}" destId="{BF9C5828-07DB-4731-9DCC-B6B282360F45}" srcOrd="0" destOrd="0" presId="urn:microsoft.com/office/officeart/2008/layout/LinedList"/>
    <dgm:cxn modelId="{E12FA317-4517-4FA6-985D-841C4AFCE95E}" type="presParOf" srcId="{42B604B7-4747-4387-8286-0A313839CEF8}" destId="{CBA02F29-21B9-46E0-97CB-DD2A256881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3FEE5-7508-4DAE-9894-7B212419C4F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D58E2B-0268-4776-A398-8F0ED1D4CA03}">
      <dgm:prSet phldr="0"/>
      <dgm:spPr/>
      <dgm:t>
        <a:bodyPr/>
        <a:lstStyle/>
        <a:p>
          <a:pPr rtl="0"/>
          <a:r>
            <a:rPr lang="en-US" b="1" dirty="0">
              <a:latin typeface="Calibri"/>
              <a:cs typeface="Calibri"/>
            </a:rPr>
            <a:t>Maximize the "Right Fit" Checklist</a:t>
          </a:r>
        </a:p>
      </dgm:t>
    </dgm:pt>
    <dgm:pt modelId="{64F09139-7E60-43B4-A81C-84DDCF871E7D}" type="parTrans" cxnId="{40A244D6-331C-4E42-9CB6-F7788141C0E2}">
      <dgm:prSet/>
      <dgm:spPr/>
      <dgm:t>
        <a:bodyPr/>
        <a:lstStyle/>
        <a:p>
          <a:endParaRPr lang="en-US"/>
        </a:p>
      </dgm:t>
    </dgm:pt>
    <dgm:pt modelId="{B4F92E9B-2C90-40FD-9328-0D50C01307A1}" type="sibTrans" cxnId="{40A244D6-331C-4E42-9CB6-F7788141C0E2}">
      <dgm:prSet/>
      <dgm:spPr/>
      <dgm:t>
        <a:bodyPr/>
        <a:lstStyle/>
        <a:p>
          <a:endParaRPr lang="en-US"/>
        </a:p>
      </dgm:t>
    </dgm:pt>
    <dgm:pt modelId="{6928E08D-3269-44FF-8BCD-768ED9625151}">
      <dgm:prSet/>
      <dgm:spPr/>
      <dgm:t>
        <a:bodyPr/>
        <a:lstStyle/>
        <a:p>
          <a:r>
            <a:rPr lang="en-US" b="1" dirty="0">
              <a:latin typeface="Calibri"/>
              <a:cs typeface="Calibri"/>
            </a:rPr>
            <a:t>Attend Admission Counselor visits to Wolfson</a:t>
          </a:r>
        </a:p>
      </dgm:t>
    </dgm:pt>
    <dgm:pt modelId="{0606150A-7370-4C88-869C-DE1569DFB0F5}" type="parTrans" cxnId="{5E936165-A596-47CF-A61C-27836CA3411D}">
      <dgm:prSet/>
      <dgm:spPr/>
      <dgm:t>
        <a:bodyPr/>
        <a:lstStyle/>
        <a:p>
          <a:endParaRPr lang="en-US"/>
        </a:p>
      </dgm:t>
    </dgm:pt>
    <dgm:pt modelId="{B173AD90-2FCC-4FA9-AE3E-F4DB4A1B69AA}" type="sibTrans" cxnId="{5E936165-A596-47CF-A61C-27836CA3411D}">
      <dgm:prSet/>
      <dgm:spPr/>
      <dgm:t>
        <a:bodyPr/>
        <a:lstStyle/>
        <a:p>
          <a:endParaRPr lang="en-US"/>
        </a:p>
      </dgm:t>
    </dgm:pt>
    <dgm:pt modelId="{12D28B0C-DE66-4EE3-8D66-E6D8190D487B}">
      <dgm:prSet/>
      <dgm:spPr/>
      <dgm:t>
        <a:bodyPr/>
        <a:lstStyle/>
        <a:p>
          <a:pPr rtl="0"/>
          <a:r>
            <a:rPr lang="en-US" b="1" dirty="0">
              <a:latin typeface="Calibri"/>
              <a:cs typeface="Calibri"/>
            </a:rPr>
            <a:t>Take a virtual or on campus admissions tour</a:t>
          </a:r>
        </a:p>
      </dgm:t>
    </dgm:pt>
    <dgm:pt modelId="{82C578B2-AC50-47FB-98CB-DA2DCA504C35}" type="parTrans" cxnId="{7891CA2E-F806-4B31-853B-52C7E6BC6D58}">
      <dgm:prSet/>
      <dgm:spPr/>
      <dgm:t>
        <a:bodyPr/>
        <a:lstStyle/>
        <a:p>
          <a:endParaRPr lang="en-US"/>
        </a:p>
      </dgm:t>
    </dgm:pt>
    <dgm:pt modelId="{1ADC1E32-B176-4BDA-A336-8F5728795BF5}" type="sibTrans" cxnId="{7891CA2E-F806-4B31-853B-52C7E6BC6D58}">
      <dgm:prSet/>
      <dgm:spPr/>
      <dgm:t>
        <a:bodyPr/>
        <a:lstStyle/>
        <a:p>
          <a:endParaRPr lang="en-US"/>
        </a:p>
      </dgm:t>
    </dgm:pt>
    <dgm:pt modelId="{EE6A1C76-F62C-4D3C-ADEE-9DC09504C71E}">
      <dgm:prSet/>
      <dgm:spPr/>
      <dgm:t>
        <a:bodyPr/>
        <a:lstStyle/>
        <a:p>
          <a:r>
            <a:rPr lang="en-US" b="1" dirty="0">
              <a:latin typeface="Calibri"/>
              <a:cs typeface="Calibri"/>
              <a:hlinkClick xmlns:r="http://schemas.openxmlformats.org/officeDocument/2006/relationships" r:id="rId1"/>
            </a:rPr>
            <a:t>www.scoir</a:t>
          </a:r>
          <a:r>
            <a:rPr lang="en-US" b="1">
              <a:latin typeface="Calibri"/>
              <a:cs typeface="Calibri"/>
              <a:hlinkClick xmlns:r="http://schemas.openxmlformats.org/officeDocument/2006/relationships" r:id="rId1"/>
            </a:rPr>
            <a:t>.com</a:t>
          </a:r>
          <a:r>
            <a:rPr lang="en-US" b="1">
              <a:latin typeface="Calibri"/>
              <a:cs typeface="Calibri"/>
            </a:rPr>
            <a:t> </a:t>
          </a:r>
          <a:endParaRPr lang="en-US" b="1" dirty="0">
            <a:latin typeface="Calibri"/>
            <a:cs typeface="Calibri"/>
          </a:endParaRPr>
        </a:p>
      </dgm:t>
    </dgm:pt>
    <dgm:pt modelId="{1550E36B-7934-452B-A0AE-558AFB0A7DE1}" type="parTrans" cxnId="{A5A74202-52DA-4607-9C9A-0BB1A806C3C6}">
      <dgm:prSet/>
      <dgm:spPr/>
      <dgm:t>
        <a:bodyPr/>
        <a:lstStyle/>
        <a:p>
          <a:endParaRPr lang="en-US"/>
        </a:p>
      </dgm:t>
    </dgm:pt>
    <dgm:pt modelId="{96958F63-EBEB-448D-8F6A-26FC229A6E05}" type="sibTrans" cxnId="{A5A74202-52DA-4607-9C9A-0BB1A806C3C6}">
      <dgm:prSet/>
      <dgm:spPr/>
      <dgm:t>
        <a:bodyPr/>
        <a:lstStyle/>
        <a:p>
          <a:endParaRPr lang="en-US"/>
        </a:p>
      </dgm:t>
    </dgm:pt>
    <dgm:pt modelId="{F4E30182-91B9-46E4-8173-29F60622B828}">
      <dgm:prSet/>
      <dgm:spPr/>
      <dgm:t>
        <a:bodyPr/>
        <a:lstStyle/>
        <a:p>
          <a:r>
            <a:rPr lang="en-US" b="1" dirty="0">
              <a:latin typeface="Calibri"/>
              <a:cs typeface="Calibri"/>
              <a:hlinkClick xmlns:r="http://schemas.openxmlformats.org/officeDocument/2006/relationships" r:id="rId2"/>
            </a:rPr>
            <a:t>www.bigfuture.collegeboard.org/college-search</a:t>
          </a:r>
          <a:endParaRPr lang="en-US" b="1" dirty="0">
            <a:latin typeface="Calibri"/>
            <a:cs typeface="Calibri"/>
          </a:endParaRPr>
        </a:p>
      </dgm:t>
    </dgm:pt>
    <dgm:pt modelId="{E9D10973-064B-45DA-96EF-04349A1B3339}" type="parTrans" cxnId="{9499A3D8-E573-432A-B111-7C9D2CDAAA32}">
      <dgm:prSet/>
      <dgm:spPr/>
      <dgm:t>
        <a:bodyPr/>
        <a:lstStyle/>
        <a:p>
          <a:endParaRPr lang="en-US"/>
        </a:p>
      </dgm:t>
    </dgm:pt>
    <dgm:pt modelId="{A0D7BF2D-BD66-43EB-9FC7-C785679768BA}" type="sibTrans" cxnId="{9499A3D8-E573-432A-B111-7C9D2CDAAA32}">
      <dgm:prSet/>
      <dgm:spPr/>
      <dgm:t>
        <a:bodyPr/>
        <a:lstStyle/>
        <a:p>
          <a:endParaRPr lang="en-US"/>
        </a:p>
      </dgm:t>
    </dgm:pt>
    <dgm:pt modelId="{5020CBED-85A9-4AE6-A961-25B4EED7CEB6}">
      <dgm:prSet phldr="0"/>
      <dgm:spPr/>
      <dgm:t>
        <a:bodyPr/>
        <a:lstStyle/>
        <a:p>
          <a:pPr rtl="0"/>
          <a:r>
            <a:rPr lang="en-US" b="1" dirty="0">
              <a:latin typeface="Calibri"/>
              <a:cs typeface="Calibri"/>
            </a:rPr>
            <a:t>Review school websites &amp; social media</a:t>
          </a:r>
        </a:p>
      </dgm:t>
    </dgm:pt>
    <dgm:pt modelId="{9BB63394-84CE-483F-9D73-19891E7DDA67}" type="parTrans" cxnId="{F18493B2-3832-4BAA-B0B4-006CB4F07CCD}">
      <dgm:prSet/>
      <dgm:spPr/>
      <dgm:t>
        <a:bodyPr/>
        <a:lstStyle/>
        <a:p>
          <a:endParaRPr lang="en-US"/>
        </a:p>
      </dgm:t>
    </dgm:pt>
    <dgm:pt modelId="{52E1E5D8-0D56-411C-BDC2-86B360FC7475}" type="sibTrans" cxnId="{F18493B2-3832-4BAA-B0B4-006CB4F07CCD}">
      <dgm:prSet/>
      <dgm:spPr/>
      <dgm:t>
        <a:bodyPr/>
        <a:lstStyle/>
        <a:p>
          <a:endParaRPr lang="en-US"/>
        </a:p>
      </dgm:t>
    </dgm:pt>
    <dgm:pt modelId="{3192F1FA-CAD4-4FD1-A3FA-9736D34D618C}">
      <dgm:prSet phldr="0"/>
      <dgm:spPr/>
      <dgm:t>
        <a:bodyPr/>
        <a:lstStyle/>
        <a:p>
          <a:pPr rtl="0"/>
          <a:r>
            <a:rPr lang="en-US" b="1" dirty="0">
              <a:latin typeface="Calibri"/>
              <a:cs typeface="Calibri"/>
            </a:rPr>
            <a:t>Utilize FREE college search tools</a:t>
          </a:r>
        </a:p>
      </dgm:t>
    </dgm:pt>
    <dgm:pt modelId="{9651FC0A-86C4-4B67-89E9-5440CFFCE986}" type="parTrans" cxnId="{D0E60530-1919-4131-A18B-531CC495BEC3}">
      <dgm:prSet/>
      <dgm:spPr/>
      <dgm:t>
        <a:bodyPr/>
        <a:lstStyle/>
        <a:p>
          <a:endParaRPr lang="en-US"/>
        </a:p>
      </dgm:t>
    </dgm:pt>
    <dgm:pt modelId="{72481029-657A-447F-9B81-EB5F466F3994}" type="sibTrans" cxnId="{D0E60530-1919-4131-A18B-531CC495BEC3}">
      <dgm:prSet/>
      <dgm:spPr/>
      <dgm:t>
        <a:bodyPr/>
        <a:lstStyle/>
        <a:p>
          <a:endParaRPr lang="en-US"/>
        </a:p>
      </dgm:t>
    </dgm:pt>
    <dgm:pt modelId="{6087AC55-9E69-45B5-84C6-3EE0EBDDB347}">
      <dgm:prSet phldr="0"/>
      <dgm:spPr/>
      <dgm:t>
        <a:bodyPr/>
        <a:lstStyle/>
        <a:p>
          <a:pPr rtl="0"/>
          <a:r>
            <a:rPr lang="en-US" b="1" dirty="0">
              <a:latin typeface="Calibri"/>
              <a:cs typeface="Calibri"/>
            </a:rPr>
            <a:t>Fiske's Guide to Colleges 2022, www.prepscholar.com</a:t>
          </a:r>
        </a:p>
      </dgm:t>
    </dgm:pt>
    <dgm:pt modelId="{FB780BE8-6E86-48DE-934D-A197AED7D6C5}" type="parTrans" cxnId="{C954C85F-4477-485C-ADC1-FF4EF9BE651A}">
      <dgm:prSet/>
      <dgm:spPr/>
      <dgm:t>
        <a:bodyPr/>
        <a:lstStyle/>
        <a:p>
          <a:endParaRPr lang="en-US"/>
        </a:p>
      </dgm:t>
    </dgm:pt>
    <dgm:pt modelId="{7CB35FB5-9B73-40D8-91B0-D6DDEB20FCDC}" type="sibTrans" cxnId="{C954C85F-4477-485C-ADC1-FF4EF9BE651A}">
      <dgm:prSet/>
      <dgm:spPr/>
      <dgm:t>
        <a:bodyPr/>
        <a:lstStyle/>
        <a:p>
          <a:endParaRPr lang="en-US"/>
        </a:p>
      </dgm:t>
    </dgm:pt>
    <dgm:pt modelId="{71EC146A-50BF-4DC2-9A8B-BA7C72DF2495}">
      <dgm:prSet phldr="0"/>
      <dgm:spPr/>
      <dgm:t>
        <a:bodyPr/>
        <a:lstStyle/>
        <a:p>
          <a:r>
            <a:rPr lang="en-US" b="1" dirty="0">
              <a:latin typeface="Calibri"/>
              <a:cs typeface="Calibri"/>
            </a:rPr>
            <a:t>Talk to current students/alumni</a:t>
          </a:r>
          <a:endParaRPr lang="en-US" dirty="0"/>
        </a:p>
      </dgm:t>
    </dgm:pt>
    <dgm:pt modelId="{B7979153-AC25-46E4-8333-7B5668C95A95}" type="parTrans" cxnId="{05021186-73F6-4113-BDEE-C8777B6C947B}">
      <dgm:prSet/>
      <dgm:spPr/>
      <dgm:t>
        <a:bodyPr/>
        <a:lstStyle/>
        <a:p>
          <a:endParaRPr lang="en-US"/>
        </a:p>
      </dgm:t>
    </dgm:pt>
    <dgm:pt modelId="{081D1861-C44A-49C1-BF42-170C97126F8F}" type="sibTrans" cxnId="{05021186-73F6-4113-BDEE-C8777B6C947B}">
      <dgm:prSet/>
      <dgm:spPr/>
      <dgm:t>
        <a:bodyPr/>
        <a:lstStyle/>
        <a:p>
          <a:endParaRPr lang="en-US"/>
        </a:p>
      </dgm:t>
    </dgm:pt>
    <dgm:pt modelId="{EFE4A97E-F0FB-4E72-944F-20D79ED279F4}">
      <dgm:prSet phldr="0"/>
      <dgm:spPr/>
      <dgm:t>
        <a:bodyPr/>
        <a:lstStyle/>
        <a:p>
          <a:r>
            <a:rPr lang="en-US" b="0" u="sng" dirty="0">
              <a:hlinkClick xmlns:r="http://schemas.openxmlformats.org/officeDocument/2006/relationships" r:id="rId3"/>
            </a:rPr>
            <a:t>www.youvisit.com</a:t>
          </a:r>
          <a:endParaRPr lang="en-US" dirty="0"/>
        </a:p>
      </dgm:t>
    </dgm:pt>
    <dgm:pt modelId="{6957680D-0018-4DB4-AA4A-15D97C353B2A}" type="parTrans" cxnId="{1E1EE41D-06A7-4D05-B6BE-0C9BD0076E17}">
      <dgm:prSet/>
      <dgm:spPr/>
      <dgm:t>
        <a:bodyPr/>
        <a:lstStyle/>
        <a:p>
          <a:endParaRPr lang="en-US"/>
        </a:p>
      </dgm:t>
    </dgm:pt>
    <dgm:pt modelId="{73F69CAA-9151-4200-BADC-67A396FF27CB}" type="sibTrans" cxnId="{1E1EE41D-06A7-4D05-B6BE-0C9BD0076E17}">
      <dgm:prSet/>
      <dgm:spPr/>
      <dgm:t>
        <a:bodyPr/>
        <a:lstStyle/>
        <a:p>
          <a:endParaRPr lang="en-US"/>
        </a:p>
      </dgm:t>
    </dgm:pt>
    <dgm:pt modelId="{40F2B5BA-B062-4CD8-B328-CFF13153467A}">
      <dgm:prSet phldr="0"/>
      <dgm:spPr/>
      <dgm:t>
        <a:bodyPr/>
        <a:lstStyle/>
        <a:p>
          <a:pPr rtl="0"/>
          <a:r>
            <a:rPr lang="en-US" b="0" u="sng" dirty="0">
              <a:hlinkClick xmlns:r="http://schemas.openxmlformats.org/officeDocument/2006/relationships" r:id="rId4"/>
            </a:rPr>
            <a:t>www.campusreel.org</a:t>
          </a:r>
          <a:endParaRPr lang="en-US" b="0" dirty="0"/>
        </a:p>
      </dgm:t>
    </dgm:pt>
    <dgm:pt modelId="{368596FC-6F7C-4031-A7FC-A605A64D57A9}" type="parTrans" cxnId="{1DFDD10B-698B-44F7-9D41-18C9C10FB89D}">
      <dgm:prSet/>
      <dgm:spPr/>
      <dgm:t>
        <a:bodyPr/>
        <a:lstStyle/>
        <a:p>
          <a:endParaRPr lang="en-US"/>
        </a:p>
      </dgm:t>
    </dgm:pt>
    <dgm:pt modelId="{AE21D734-B4D8-4C13-8AEF-A7CE47447B98}" type="sibTrans" cxnId="{1DFDD10B-698B-44F7-9D41-18C9C10FB89D}">
      <dgm:prSet/>
      <dgm:spPr/>
      <dgm:t>
        <a:bodyPr/>
        <a:lstStyle/>
        <a:p>
          <a:endParaRPr lang="en-US"/>
        </a:p>
      </dgm:t>
    </dgm:pt>
    <dgm:pt modelId="{2E2CDBCD-F31D-4585-984C-E2654B51CB01}" type="pres">
      <dgm:prSet presAssocID="{2713FEE5-7508-4DAE-9894-7B212419C4F2}" presName="linear" presStyleCnt="0">
        <dgm:presLayoutVars>
          <dgm:animLvl val="lvl"/>
          <dgm:resizeHandles val="exact"/>
        </dgm:presLayoutVars>
      </dgm:prSet>
      <dgm:spPr/>
    </dgm:pt>
    <dgm:pt modelId="{CE001D2B-3E1D-45FD-88A2-0CC2921FFF98}" type="pres">
      <dgm:prSet presAssocID="{AAD58E2B-0268-4776-A398-8F0ED1D4CA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2DCAA3-C2F9-4E07-A02E-377C2221C3EE}" type="pres">
      <dgm:prSet presAssocID="{AAD58E2B-0268-4776-A398-8F0ED1D4CA03}" presName="childText" presStyleLbl="revTx" presStyleIdx="0" presStyleCnt="2">
        <dgm:presLayoutVars>
          <dgm:bulletEnabled val="1"/>
        </dgm:presLayoutVars>
      </dgm:prSet>
      <dgm:spPr/>
    </dgm:pt>
    <dgm:pt modelId="{5AB46633-3CA8-471B-BF1B-3FA26CE72047}" type="pres">
      <dgm:prSet presAssocID="{3192F1FA-CAD4-4FD1-A3FA-9736D34D61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4E63F1E-BC6B-4831-B60E-29C29757F0B6}" type="pres">
      <dgm:prSet presAssocID="{3192F1FA-CAD4-4FD1-A3FA-9736D34D618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5A74202-52DA-4607-9C9A-0BB1A806C3C6}" srcId="{3192F1FA-CAD4-4FD1-A3FA-9736D34D618C}" destId="{EE6A1C76-F62C-4D3C-ADEE-9DC09504C71E}" srcOrd="0" destOrd="0" parTransId="{1550E36B-7934-452B-A0AE-558AFB0A7DE1}" sibTransId="{96958F63-EBEB-448D-8F6A-26FC229A6E05}"/>
    <dgm:cxn modelId="{811C9007-E30B-455C-9F37-FD3F46B74B81}" type="presOf" srcId="{6087AC55-9E69-45B5-84C6-3EE0EBDDB347}" destId="{3C2DCAA3-C2F9-4E07-A02E-377C2221C3EE}" srcOrd="0" destOrd="6" presId="urn:microsoft.com/office/officeart/2005/8/layout/vList2"/>
    <dgm:cxn modelId="{E274120B-3281-4E53-BC37-6A8F5FC06A0B}" type="presOf" srcId="{3192F1FA-CAD4-4FD1-A3FA-9736D34D618C}" destId="{5AB46633-3CA8-471B-BF1B-3FA26CE72047}" srcOrd="0" destOrd="0" presId="urn:microsoft.com/office/officeart/2005/8/layout/vList2"/>
    <dgm:cxn modelId="{1DFDD10B-698B-44F7-9D41-18C9C10FB89D}" srcId="{5020CBED-85A9-4AE6-A961-25B4EED7CEB6}" destId="{40F2B5BA-B062-4CD8-B328-CFF13153467A}" srcOrd="0" destOrd="0" parTransId="{368596FC-6F7C-4031-A7FC-A605A64D57A9}" sibTransId="{AE21D734-B4D8-4C13-8AEF-A7CE47447B98}"/>
    <dgm:cxn modelId="{4815FF14-18D5-4B0D-848A-B4B89D4D18A5}" type="presOf" srcId="{F4E30182-91B9-46E4-8173-29F60622B828}" destId="{F4E63F1E-BC6B-4831-B60E-29C29757F0B6}" srcOrd="0" destOrd="1" presId="urn:microsoft.com/office/officeart/2005/8/layout/vList2"/>
    <dgm:cxn modelId="{1E1EE41D-06A7-4D05-B6BE-0C9BD0076E17}" srcId="{5020CBED-85A9-4AE6-A961-25B4EED7CEB6}" destId="{EFE4A97E-F0FB-4E72-944F-20D79ED279F4}" srcOrd="1" destOrd="0" parTransId="{6957680D-0018-4DB4-AA4A-15D97C353B2A}" sibTransId="{73F69CAA-9151-4200-BADC-67A396FF27CB}"/>
    <dgm:cxn modelId="{7891CA2E-F806-4B31-853B-52C7E6BC6D58}" srcId="{AAD58E2B-0268-4776-A398-8F0ED1D4CA03}" destId="{12D28B0C-DE66-4EE3-8D66-E6D8190D487B}" srcOrd="1" destOrd="0" parTransId="{82C578B2-AC50-47FB-98CB-DA2DCA504C35}" sibTransId="{1ADC1E32-B176-4BDA-A336-8F5728795BF5}"/>
    <dgm:cxn modelId="{D0E60530-1919-4131-A18B-531CC495BEC3}" srcId="{2713FEE5-7508-4DAE-9894-7B212419C4F2}" destId="{3192F1FA-CAD4-4FD1-A3FA-9736D34D618C}" srcOrd="1" destOrd="0" parTransId="{9651FC0A-86C4-4B67-89E9-5440CFFCE986}" sibTransId="{72481029-657A-447F-9B81-EB5F466F3994}"/>
    <dgm:cxn modelId="{E414AC35-5265-4C73-8D7B-C6230F4C0A23}" type="presOf" srcId="{71EC146A-50BF-4DC2-9A8B-BA7C72DF2495}" destId="{3C2DCAA3-C2F9-4E07-A02E-377C2221C3EE}" srcOrd="0" destOrd="5" presId="urn:microsoft.com/office/officeart/2005/8/layout/vList2"/>
    <dgm:cxn modelId="{AD60D25E-90E3-498F-AEC4-F5803054A741}" type="presOf" srcId="{AAD58E2B-0268-4776-A398-8F0ED1D4CA03}" destId="{CE001D2B-3E1D-45FD-88A2-0CC2921FFF98}" srcOrd="0" destOrd="0" presId="urn:microsoft.com/office/officeart/2005/8/layout/vList2"/>
    <dgm:cxn modelId="{C954C85F-4477-485C-ADC1-FF4EF9BE651A}" srcId="{AAD58E2B-0268-4776-A398-8F0ED1D4CA03}" destId="{6087AC55-9E69-45B5-84C6-3EE0EBDDB347}" srcOrd="4" destOrd="0" parTransId="{FB780BE8-6E86-48DE-934D-A197AED7D6C5}" sibTransId="{7CB35FB5-9B73-40D8-91B0-D6DDEB20FCDC}"/>
    <dgm:cxn modelId="{5E936165-A596-47CF-A61C-27836CA3411D}" srcId="{AAD58E2B-0268-4776-A398-8F0ED1D4CA03}" destId="{6928E08D-3269-44FF-8BCD-768ED9625151}" srcOrd="0" destOrd="0" parTransId="{0606150A-7370-4C88-869C-DE1569DFB0F5}" sibTransId="{B173AD90-2FCC-4FA9-AE3E-F4DB4A1B69AA}"/>
    <dgm:cxn modelId="{7BD5D452-AAED-4805-B202-B65F03DAA2F9}" type="presOf" srcId="{EFE4A97E-F0FB-4E72-944F-20D79ED279F4}" destId="{3C2DCAA3-C2F9-4E07-A02E-377C2221C3EE}" srcOrd="0" destOrd="4" presId="urn:microsoft.com/office/officeart/2005/8/layout/vList2"/>
    <dgm:cxn modelId="{05021186-73F6-4113-BDEE-C8777B6C947B}" srcId="{AAD58E2B-0268-4776-A398-8F0ED1D4CA03}" destId="{71EC146A-50BF-4DC2-9A8B-BA7C72DF2495}" srcOrd="3" destOrd="0" parTransId="{B7979153-AC25-46E4-8333-7B5668C95A95}" sibTransId="{081D1861-C44A-49C1-BF42-170C97126F8F}"/>
    <dgm:cxn modelId="{7F5C578E-9C6C-4A36-9516-27AD3E762F22}" type="presOf" srcId="{12D28B0C-DE66-4EE3-8D66-E6D8190D487B}" destId="{3C2DCAA3-C2F9-4E07-A02E-377C2221C3EE}" srcOrd="0" destOrd="1" presId="urn:microsoft.com/office/officeart/2005/8/layout/vList2"/>
    <dgm:cxn modelId="{79984D9E-1775-405B-A15A-F6CD7D585516}" type="presOf" srcId="{5020CBED-85A9-4AE6-A961-25B4EED7CEB6}" destId="{3C2DCAA3-C2F9-4E07-A02E-377C2221C3EE}" srcOrd="0" destOrd="2" presId="urn:microsoft.com/office/officeart/2005/8/layout/vList2"/>
    <dgm:cxn modelId="{D41303A3-67D4-4E1F-9B7A-87D39D718C9F}" type="presOf" srcId="{2713FEE5-7508-4DAE-9894-7B212419C4F2}" destId="{2E2CDBCD-F31D-4585-984C-E2654B51CB01}" srcOrd="0" destOrd="0" presId="urn:microsoft.com/office/officeart/2005/8/layout/vList2"/>
    <dgm:cxn modelId="{FEED18B1-9C8F-4BF1-A17D-B34901DA2690}" type="presOf" srcId="{40F2B5BA-B062-4CD8-B328-CFF13153467A}" destId="{3C2DCAA3-C2F9-4E07-A02E-377C2221C3EE}" srcOrd="0" destOrd="3" presId="urn:microsoft.com/office/officeart/2005/8/layout/vList2"/>
    <dgm:cxn modelId="{F18493B2-3832-4BAA-B0B4-006CB4F07CCD}" srcId="{AAD58E2B-0268-4776-A398-8F0ED1D4CA03}" destId="{5020CBED-85A9-4AE6-A961-25B4EED7CEB6}" srcOrd="2" destOrd="0" parTransId="{9BB63394-84CE-483F-9D73-19891E7DDA67}" sibTransId="{52E1E5D8-0D56-411C-BDC2-86B360FC7475}"/>
    <dgm:cxn modelId="{40A244D6-331C-4E42-9CB6-F7788141C0E2}" srcId="{2713FEE5-7508-4DAE-9894-7B212419C4F2}" destId="{AAD58E2B-0268-4776-A398-8F0ED1D4CA03}" srcOrd="0" destOrd="0" parTransId="{64F09139-7E60-43B4-A81C-84DDCF871E7D}" sibTransId="{B4F92E9B-2C90-40FD-9328-0D50C01307A1}"/>
    <dgm:cxn modelId="{9499A3D8-E573-432A-B111-7C9D2CDAAA32}" srcId="{3192F1FA-CAD4-4FD1-A3FA-9736D34D618C}" destId="{F4E30182-91B9-46E4-8173-29F60622B828}" srcOrd="1" destOrd="0" parTransId="{E9D10973-064B-45DA-96EF-04349A1B3339}" sibTransId="{A0D7BF2D-BD66-43EB-9FC7-C785679768BA}"/>
    <dgm:cxn modelId="{A988D7D8-5EA6-4148-802B-3E357F4D8715}" type="presOf" srcId="{6928E08D-3269-44FF-8BCD-768ED9625151}" destId="{3C2DCAA3-C2F9-4E07-A02E-377C2221C3EE}" srcOrd="0" destOrd="0" presId="urn:microsoft.com/office/officeart/2005/8/layout/vList2"/>
    <dgm:cxn modelId="{02C6C1FC-46E1-498B-8395-255FF876EC46}" type="presOf" srcId="{EE6A1C76-F62C-4D3C-ADEE-9DC09504C71E}" destId="{F4E63F1E-BC6B-4831-B60E-29C29757F0B6}" srcOrd="0" destOrd="0" presId="urn:microsoft.com/office/officeart/2005/8/layout/vList2"/>
    <dgm:cxn modelId="{8BC61514-ECAE-4886-B50C-23B1C691A74E}" type="presParOf" srcId="{2E2CDBCD-F31D-4585-984C-E2654B51CB01}" destId="{CE001D2B-3E1D-45FD-88A2-0CC2921FFF98}" srcOrd="0" destOrd="0" presId="urn:microsoft.com/office/officeart/2005/8/layout/vList2"/>
    <dgm:cxn modelId="{3FE78F78-A5DD-4AEE-A198-4EB215D2BE6D}" type="presParOf" srcId="{2E2CDBCD-F31D-4585-984C-E2654B51CB01}" destId="{3C2DCAA3-C2F9-4E07-A02E-377C2221C3EE}" srcOrd="1" destOrd="0" presId="urn:microsoft.com/office/officeart/2005/8/layout/vList2"/>
    <dgm:cxn modelId="{62F4F056-AE64-42A7-A0C9-B9F4AAD7782D}" type="presParOf" srcId="{2E2CDBCD-F31D-4585-984C-E2654B51CB01}" destId="{5AB46633-3CA8-471B-BF1B-3FA26CE72047}" srcOrd="2" destOrd="0" presId="urn:microsoft.com/office/officeart/2005/8/layout/vList2"/>
    <dgm:cxn modelId="{9874EAE9-F85E-4E8A-99E2-C01A494D7D5E}" type="presParOf" srcId="{2E2CDBCD-F31D-4585-984C-E2654B51CB01}" destId="{F4E63F1E-BC6B-4831-B60E-29C29757F0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E281D-D954-49F6-84B0-7F73655E76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44CE10-7114-4333-BF40-10C87E41ECB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Calibri"/>
              <a:cs typeface="Calibri"/>
            </a:rPr>
            <a:t>More emphasis placed due to test optional applications </a:t>
          </a:r>
        </a:p>
      </dgm:t>
    </dgm:pt>
    <dgm:pt modelId="{358A5F03-B658-40AE-BBEA-16C8CD4603EA}" type="parTrans" cxnId="{A6426B92-3402-4A11-81BE-F87FAEC5A842}">
      <dgm:prSet/>
      <dgm:spPr/>
    </dgm:pt>
    <dgm:pt modelId="{917EE220-BC7F-4A94-9BA8-0817838082BF}" type="sibTrans" cxnId="{A6426B92-3402-4A11-81BE-F87FAEC5A842}">
      <dgm:prSet/>
      <dgm:spPr/>
      <dgm:t>
        <a:bodyPr/>
        <a:lstStyle/>
        <a:p>
          <a:endParaRPr lang="en-US"/>
        </a:p>
      </dgm:t>
    </dgm:pt>
    <dgm:pt modelId="{5D90CF2D-D0F8-4C19-9FD8-8D9DA54B4D79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>
              <a:latin typeface="Calibri"/>
              <a:cs typeface="Calibri"/>
            </a:rPr>
            <a:t>Essay: Student's time to shine! Showcase you and your passion. What makes you stand out from the other applicants?</a:t>
          </a:r>
        </a:p>
      </dgm:t>
    </dgm:pt>
    <dgm:pt modelId="{1F69F09C-5673-4F41-A8AA-533BE0C68CE9}" type="parTrans" cxnId="{37EEB291-C679-430E-A597-3DE8FD9513B9}">
      <dgm:prSet/>
      <dgm:spPr/>
    </dgm:pt>
    <dgm:pt modelId="{ED865D52-FAE9-448A-A748-2600E11B2073}" type="sibTrans" cxnId="{37EEB291-C679-430E-A597-3DE8FD9513B9}">
      <dgm:prSet/>
      <dgm:spPr/>
      <dgm:t>
        <a:bodyPr/>
        <a:lstStyle/>
        <a:p>
          <a:endParaRPr lang="en-US"/>
        </a:p>
      </dgm:t>
    </dgm:pt>
    <dgm:pt modelId="{DF3BF764-440A-4104-BFB3-21B5CBEB2A2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>
              <a:latin typeface="Calibri"/>
              <a:cs typeface="Calibri"/>
            </a:rPr>
            <a:t>Resume: academic, awards, community service, extracurriculars, job, etc.  Rank by time most spent, impacts to major, etc.</a:t>
          </a:r>
        </a:p>
      </dgm:t>
    </dgm:pt>
    <dgm:pt modelId="{F417495E-0742-4F39-8868-E5D3E0230807}" type="parTrans" cxnId="{9EF7C789-8799-42C2-8FFE-8EACAD51A9FB}">
      <dgm:prSet/>
      <dgm:spPr/>
    </dgm:pt>
    <dgm:pt modelId="{D7B2017C-DE3D-4E53-BF92-2949ED0B92A1}" type="sibTrans" cxnId="{9EF7C789-8799-42C2-8FFE-8EACAD51A9FB}">
      <dgm:prSet/>
      <dgm:spPr/>
      <dgm:t>
        <a:bodyPr/>
        <a:lstStyle/>
        <a:p>
          <a:endParaRPr lang="en-US"/>
        </a:p>
      </dgm:t>
    </dgm:pt>
    <dgm:pt modelId="{9855B2D4-159D-4981-A709-8870216A17B6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>
              <a:latin typeface="Calibri"/>
              <a:cs typeface="Calibri"/>
            </a:rPr>
            <a:t>Recommendations:  Usually 2 are required – teacher and counselor.  Allow several weeks to complete and provide resume</a:t>
          </a:r>
          <a:endParaRPr lang="en-US" b="1" dirty="0"/>
        </a:p>
      </dgm:t>
    </dgm:pt>
    <dgm:pt modelId="{E961FAB0-FAB7-46DA-A01A-037E74915515}" type="parTrans" cxnId="{769A3E71-52FD-4350-BACE-E1D719D6BEAD}">
      <dgm:prSet/>
      <dgm:spPr/>
    </dgm:pt>
    <dgm:pt modelId="{622A3F55-49E9-4AA8-96EF-0159334EFFB2}" type="sibTrans" cxnId="{769A3E71-52FD-4350-BACE-E1D719D6BEAD}">
      <dgm:prSet/>
      <dgm:spPr/>
    </dgm:pt>
    <dgm:pt modelId="{94BE33C8-3ABE-4EDB-9C90-99F8EB754E38}" type="pres">
      <dgm:prSet presAssocID="{73EE281D-D954-49F6-84B0-7F73655E7656}" presName="root" presStyleCnt="0">
        <dgm:presLayoutVars>
          <dgm:dir/>
          <dgm:resizeHandles val="exact"/>
        </dgm:presLayoutVars>
      </dgm:prSet>
      <dgm:spPr/>
    </dgm:pt>
    <dgm:pt modelId="{2BB61DB2-1833-4A3E-88EE-4CCA43A8619E}" type="pres">
      <dgm:prSet presAssocID="{8144CE10-7114-4333-BF40-10C87E41ECB1}" presName="compNode" presStyleCnt="0"/>
      <dgm:spPr/>
    </dgm:pt>
    <dgm:pt modelId="{85D1D9E1-E6CB-4116-B278-F09B0BE1DFB7}" type="pres">
      <dgm:prSet presAssocID="{8144CE10-7114-4333-BF40-10C87E41ECB1}" presName="bgRect" presStyleLbl="bgShp" presStyleIdx="0" presStyleCnt="4"/>
      <dgm:spPr/>
    </dgm:pt>
    <dgm:pt modelId="{88C77F74-BB99-4227-A693-C541C56A23E1}" type="pres">
      <dgm:prSet presAssocID="{8144CE10-7114-4333-BF40-10C87E41ECB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51EFEDB-84DA-4A9C-B8B7-5C99D9AC5B6A}" type="pres">
      <dgm:prSet presAssocID="{8144CE10-7114-4333-BF40-10C87E41ECB1}" presName="spaceRect" presStyleCnt="0"/>
      <dgm:spPr/>
    </dgm:pt>
    <dgm:pt modelId="{8F3E29E3-B4EB-4268-A574-00F251CFC0FF}" type="pres">
      <dgm:prSet presAssocID="{8144CE10-7114-4333-BF40-10C87E41ECB1}" presName="parTx" presStyleLbl="revTx" presStyleIdx="0" presStyleCnt="4">
        <dgm:presLayoutVars>
          <dgm:chMax val="0"/>
          <dgm:chPref val="0"/>
        </dgm:presLayoutVars>
      </dgm:prSet>
      <dgm:spPr/>
    </dgm:pt>
    <dgm:pt modelId="{B359B5E4-82BA-4128-AFF6-0C21CD93391A}" type="pres">
      <dgm:prSet presAssocID="{917EE220-BC7F-4A94-9BA8-0817838082BF}" presName="sibTrans" presStyleCnt="0"/>
      <dgm:spPr/>
    </dgm:pt>
    <dgm:pt modelId="{5593ECBE-6222-4687-AAA9-454F7C3DAD60}" type="pres">
      <dgm:prSet presAssocID="{5D90CF2D-D0F8-4C19-9FD8-8D9DA54B4D79}" presName="compNode" presStyleCnt="0"/>
      <dgm:spPr/>
    </dgm:pt>
    <dgm:pt modelId="{41301EDD-7702-4F40-9513-53B8CB5A4143}" type="pres">
      <dgm:prSet presAssocID="{5D90CF2D-D0F8-4C19-9FD8-8D9DA54B4D79}" presName="bgRect" presStyleLbl="bgShp" presStyleIdx="1" presStyleCnt="4"/>
      <dgm:spPr/>
    </dgm:pt>
    <dgm:pt modelId="{782DF8BD-009D-454C-975C-5057E8D70769}" type="pres">
      <dgm:prSet presAssocID="{5D90CF2D-D0F8-4C19-9FD8-8D9DA54B4D7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37329AA-E73F-456A-8506-6367D7FD43F8}" type="pres">
      <dgm:prSet presAssocID="{5D90CF2D-D0F8-4C19-9FD8-8D9DA54B4D79}" presName="spaceRect" presStyleCnt="0"/>
      <dgm:spPr/>
    </dgm:pt>
    <dgm:pt modelId="{F496DBFC-F145-4AD1-80F3-9F4DEDE92BC2}" type="pres">
      <dgm:prSet presAssocID="{5D90CF2D-D0F8-4C19-9FD8-8D9DA54B4D79}" presName="parTx" presStyleLbl="revTx" presStyleIdx="1" presStyleCnt="4">
        <dgm:presLayoutVars>
          <dgm:chMax val="0"/>
          <dgm:chPref val="0"/>
        </dgm:presLayoutVars>
      </dgm:prSet>
      <dgm:spPr/>
    </dgm:pt>
    <dgm:pt modelId="{5949ED1E-F994-497A-9B8C-04CE73C6E710}" type="pres">
      <dgm:prSet presAssocID="{ED865D52-FAE9-448A-A748-2600E11B2073}" presName="sibTrans" presStyleCnt="0"/>
      <dgm:spPr/>
    </dgm:pt>
    <dgm:pt modelId="{06F363CF-2C25-408E-80C4-9B7AF4ABCB82}" type="pres">
      <dgm:prSet presAssocID="{9855B2D4-159D-4981-A709-8870216A17B6}" presName="compNode" presStyleCnt="0"/>
      <dgm:spPr/>
    </dgm:pt>
    <dgm:pt modelId="{0F4D60AD-5C3D-4B9C-BA58-3AA967E2DD63}" type="pres">
      <dgm:prSet presAssocID="{9855B2D4-159D-4981-A709-8870216A17B6}" presName="bgRect" presStyleLbl="bgShp" presStyleIdx="2" presStyleCnt="4"/>
      <dgm:spPr/>
    </dgm:pt>
    <dgm:pt modelId="{7A670AAF-5BE8-4E32-9C36-8F87B604DF4B}" type="pres">
      <dgm:prSet presAssocID="{9855B2D4-159D-4981-A709-8870216A17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69E8736-82A5-4224-9BFF-274A28596D05}" type="pres">
      <dgm:prSet presAssocID="{9855B2D4-159D-4981-A709-8870216A17B6}" presName="spaceRect" presStyleCnt="0"/>
      <dgm:spPr/>
    </dgm:pt>
    <dgm:pt modelId="{3C33A174-BDD2-4EC3-B041-18F92272EC40}" type="pres">
      <dgm:prSet presAssocID="{9855B2D4-159D-4981-A709-8870216A17B6}" presName="parTx" presStyleLbl="revTx" presStyleIdx="2" presStyleCnt="4">
        <dgm:presLayoutVars>
          <dgm:chMax val="0"/>
          <dgm:chPref val="0"/>
        </dgm:presLayoutVars>
      </dgm:prSet>
      <dgm:spPr/>
    </dgm:pt>
    <dgm:pt modelId="{FDD82491-0455-48C7-AE0C-24712AD0FD32}" type="pres">
      <dgm:prSet presAssocID="{622A3F55-49E9-4AA8-96EF-0159334EFFB2}" presName="sibTrans" presStyleCnt="0"/>
      <dgm:spPr/>
    </dgm:pt>
    <dgm:pt modelId="{81564E1E-841D-447D-AD31-F87F17D2B8C3}" type="pres">
      <dgm:prSet presAssocID="{DF3BF764-440A-4104-BFB3-21B5CBEB2A26}" presName="compNode" presStyleCnt="0"/>
      <dgm:spPr/>
    </dgm:pt>
    <dgm:pt modelId="{3B1FFAFC-B22C-4DDC-85F8-77299CD609F8}" type="pres">
      <dgm:prSet presAssocID="{DF3BF764-440A-4104-BFB3-21B5CBEB2A26}" presName="bgRect" presStyleLbl="bgShp" presStyleIdx="3" presStyleCnt="4"/>
      <dgm:spPr/>
    </dgm:pt>
    <dgm:pt modelId="{66826961-1E7D-497F-A113-B53CED132B0F}" type="pres">
      <dgm:prSet presAssocID="{DF3BF764-440A-4104-BFB3-21B5CBEB2A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7E0351-0A4E-486A-ABFB-F9FAE3EC6B0D}" type="pres">
      <dgm:prSet presAssocID="{DF3BF764-440A-4104-BFB3-21B5CBEB2A26}" presName="spaceRect" presStyleCnt="0"/>
      <dgm:spPr/>
    </dgm:pt>
    <dgm:pt modelId="{170528A8-2F18-4B5F-9F6D-F556AE5B70BD}" type="pres">
      <dgm:prSet presAssocID="{DF3BF764-440A-4104-BFB3-21B5CBEB2A2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86D993B-8F71-4DDC-A889-3EA68A1C6C58}" type="presOf" srcId="{DF3BF764-440A-4104-BFB3-21B5CBEB2A26}" destId="{170528A8-2F18-4B5F-9F6D-F556AE5B70BD}" srcOrd="0" destOrd="0" presId="urn:microsoft.com/office/officeart/2018/2/layout/IconVerticalSolidList"/>
    <dgm:cxn modelId="{B4F37B63-BEA8-4952-AE5B-972442BDA3B4}" type="presOf" srcId="{5D90CF2D-D0F8-4C19-9FD8-8D9DA54B4D79}" destId="{F496DBFC-F145-4AD1-80F3-9F4DEDE92BC2}" srcOrd="0" destOrd="0" presId="urn:microsoft.com/office/officeart/2018/2/layout/IconVerticalSolidList"/>
    <dgm:cxn modelId="{A08ABA4F-CEF8-41BC-B838-83690C5AAC8A}" type="presOf" srcId="{8144CE10-7114-4333-BF40-10C87E41ECB1}" destId="{8F3E29E3-B4EB-4268-A574-00F251CFC0FF}" srcOrd="0" destOrd="0" presId="urn:microsoft.com/office/officeart/2018/2/layout/IconVerticalSolidList"/>
    <dgm:cxn modelId="{769A3E71-52FD-4350-BACE-E1D719D6BEAD}" srcId="{73EE281D-D954-49F6-84B0-7F73655E7656}" destId="{9855B2D4-159D-4981-A709-8870216A17B6}" srcOrd="2" destOrd="0" parTransId="{E961FAB0-FAB7-46DA-A01A-037E74915515}" sibTransId="{622A3F55-49E9-4AA8-96EF-0159334EFFB2}"/>
    <dgm:cxn modelId="{D6372785-9602-448D-B54F-EC4771299087}" type="presOf" srcId="{9855B2D4-159D-4981-A709-8870216A17B6}" destId="{3C33A174-BDD2-4EC3-B041-18F92272EC40}" srcOrd="0" destOrd="0" presId="urn:microsoft.com/office/officeart/2018/2/layout/IconVerticalSolidList"/>
    <dgm:cxn modelId="{9EF7C789-8799-42C2-8FFE-8EACAD51A9FB}" srcId="{73EE281D-D954-49F6-84B0-7F73655E7656}" destId="{DF3BF764-440A-4104-BFB3-21B5CBEB2A26}" srcOrd="3" destOrd="0" parTransId="{F417495E-0742-4F39-8868-E5D3E0230807}" sibTransId="{D7B2017C-DE3D-4E53-BF92-2949ED0B92A1}"/>
    <dgm:cxn modelId="{6B8E5C8C-DFF3-4992-B283-EB00014E5BAC}" type="presOf" srcId="{73EE281D-D954-49F6-84B0-7F73655E7656}" destId="{94BE33C8-3ABE-4EDB-9C90-99F8EB754E38}" srcOrd="0" destOrd="0" presId="urn:microsoft.com/office/officeart/2018/2/layout/IconVerticalSolidList"/>
    <dgm:cxn modelId="{37EEB291-C679-430E-A597-3DE8FD9513B9}" srcId="{73EE281D-D954-49F6-84B0-7F73655E7656}" destId="{5D90CF2D-D0F8-4C19-9FD8-8D9DA54B4D79}" srcOrd="1" destOrd="0" parTransId="{1F69F09C-5673-4F41-A8AA-533BE0C68CE9}" sibTransId="{ED865D52-FAE9-448A-A748-2600E11B2073}"/>
    <dgm:cxn modelId="{A6426B92-3402-4A11-81BE-F87FAEC5A842}" srcId="{73EE281D-D954-49F6-84B0-7F73655E7656}" destId="{8144CE10-7114-4333-BF40-10C87E41ECB1}" srcOrd="0" destOrd="0" parTransId="{358A5F03-B658-40AE-BBEA-16C8CD4603EA}" sibTransId="{917EE220-BC7F-4A94-9BA8-0817838082BF}"/>
    <dgm:cxn modelId="{D79C5C14-4182-457B-AC5B-F9FDE80D6F19}" type="presParOf" srcId="{94BE33C8-3ABE-4EDB-9C90-99F8EB754E38}" destId="{2BB61DB2-1833-4A3E-88EE-4CCA43A8619E}" srcOrd="0" destOrd="0" presId="urn:microsoft.com/office/officeart/2018/2/layout/IconVerticalSolidList"/>
    <dgm:cxn modelId="{E81C217C-BCA4-4842-AA5E-6BBDB4E39B23}" type="presParOf" srcId="{2BB61DB2-1833-4A3E-88EE-4CCA43A8619E}" destId="{85D1D9E1-E6CB-4116-B278-F09B0BE1DFB7}" srcOrd="0" destOrd="0" presId="urn:microsoft.com/office/officeart/2018/2/layout/IconVerticalSolidList"/>
    <dgm:cxn modelId="{D19F70E6-121F-4514-B0AC-5E2A28B539D8}" type="presParOf" srcId="{2BB61DB2-1833-4A3E-88EE-4CCA43A8619E}" destId="{88C77F74-BB99-4227-A693-C541C56A23E1}" srcOrd="1" destOrd="0" presId="urn:microsoft.com/office/officeart/2018/2/layout/IconVerticalSolidList"/>
    <dgm:cxn modelId="{66683BB6-477F-4921-B037-CBA4D3F8E1D7}" type="presParOf" srcId="{2BB61DB2-1833-4A3E-88EE-4CCA43A8619E}" destId="{951EFEDB-84DA-4A9C-B8B7-5C99D9AC5B6A}" srcOrd="2" destOrd="0" presId="urn:microsoft.com/office/officeart/2018/2/layout/IconVerticalSolidList"/>
    <dgm:cxn modelId="{57A0AD0A-F53C-4288-A9E4-1E3CDD103569}" type="presParOf" srcId="{2BB61DB2-1833-4A3E-88EE-4CCA43A8619E}" destId="{8F3E29E3-B4EB-4268-A574-00F251CFC0FF}" srcOrd="3" destOrd="0" presId="urn:microsoft.com/office/officeart/2018/2/layout/IconVerticalSolidList"/>
    <dgm:cxn modelId="{FA9C1779-CFC7-470F-AD78-10925B64C839}" type="presParOf" srcId="{94BE33C8-3ABE-4EDB-9C90-99F8EB754E38}" destId="{B359B5E4-82BA-4128-AFF6-0C21CD93391A}" srcOrd="1" destOrd="0" presId="urn:microsoft.com/office/officeart/2018/2/layout/IconVerticalSolidList"/>
    <dgm:cxn modelId="{1A224496-9542-4EA8-86A4-699597270BB9}" type="presParOf" srcId="{94BE33C8-3ABE-4EDB-9C90-99F8EB754E38}" destId="{5593ECBE-6222-4687-AAA9-454F7C3DAD60}" srcOrd="2" destOrd="0" presId="urn:microsoft.com/office/officeart/2018/2/layout/IconVerticalSolidList"/>
    <dgm:cxn modelId="{44BE3261-1355-4D4D-BB61-FA572AD0C4F9}" type="presParOf" srcId="{5593ECBE-6222-4687-AAA9-454F7C3DAD60}" destId="{41301EDD-7702-4F40-9513-53B8CB5A4143}" srcOrd="0" destOrd="0" presId="urn:microsoft.com/office/officeart/2018/2/layout/IconVerticalSolidList"/>
    <dgm:cxn modelId="{40E5588B-F6AB-4981-924C-7BDE394CFB9B}" type="presParOf" srcId="{5593ECBE-6222-4687-AAA9-454F7C3DAD60}" destId="{782DF8BD-009D-454C-975C-5057E8D70769}" srcOrd="1" destOrd="0" presId="urn:microsoft.com/office/officeart/2018/2/layout/IconVerticalSolidList"/>
    <dgm:cxn modelId="{36693BC1-1485-4B45-9011-4C75443DC13B}" type="presParOf" srcId="{5593ECBE-6222-4687-AAA9-454F7C3DAD60}" destId="{E37329AA-E73F-456A-8506-6367D7FD43F8}" srcOrd="2" destOrd="0" presId="urn:microsoft.com/office/officeart/2018/2/layout/IconVerticalSolidList"/>
    <dgm:cxn modelId="{B310BBFF-0EEB-4D01-8EB2-90BBB2509FF4}" type="presParOf" srcId="{5593ECBE-6222-4687-AAA9-454F7C3DAD60}" destId="{F496DBFC-F145-4AD1-80F3-9F4DEDE92BC2}" srcOrd="3" destOrd="0" presId="urn:microsoft.com/office/officeart/2018/2/layout/IconVerticalSolidList"/>
    <dgm:cxn modelId="{90CDD551-92A3-4446-AB4C-CB878E10517C}" type="presParOf" srcId="{94BE33C8-3ABE-4EDB-9C90-99F8EB754E38}" destId="{5949ED1E-F994-497A-9B8C-04CE73C6E710}" srcOrd="3" destOrd="0" presId="urn:microsoft.com/office/officeart/2018/2/layout/IconVerticalSolidList"/>
    <dgm:cxn modelId="{DEC1C17E-8E70-4A86-A905-21FCE8AE26E7}" type="presParOf" srcId="{94BE33C8-3ABE-4EDB-9C90-99F8EB754E38}" destId="{06F363CF-2C25-408E-80C4-9B7AF4ABCB82}" srcOrd="4" destOrd="0" presId="urn:microsoft.com/office/officeart/2018/2/layout/IconVerticalSolidList"/>
    <dgm:cxn modelId="{E4983145-5BD5-4BC8-9746-024B17C38C7A}" type="presParOf" srcId="{06F363CF-2C25-408E-80C4-9B7AF4ABCB82}" destId="{0F4D60AD-5C3D-4B9C-BA58-3AA967E2DD63}" srcOrd="0" destOrd="0" presId="urn:microsoft.com/office/officeart/2018/2/layout/IconVerticalSolidList"/>
    <dgm:cxn modelId="{004D2454-C605-4ACC-8E2B-4136CD18FC06}" type="presParOf" srcId="{06F363CF-2C25-408E-80C4-9B7AF4ABCB82}" destId="{7A670AAF-5BE8-4E32-9C36-8F87B604DF4B}" srcOrd="1" destOrd="0" presId="urn:microsoft.com/office/officeart/2018/2/layout/IconVerticalSolidList"/>
    <dgm:cxn modelId="{6751A0CB-995F-41E0-A709-ED230901AAEE}" type="presParOf" srcId="{06F363CF-2C25-408E-80C4-9B7AF4ABCB82}" destId="{369E8736-82A5-4224-9BFF-274A28596D05}" srcOrd="2" destOrd="0" presId="urn:microsoft.com/office/officeart/2018/2/layout/IconVerticalSolidList"/>
    <dgm:cxn modelId="{E9354796-6408-4CDF-BDB9-6CE7C60255D1}" type="presParOf" srcId="{06F363CF-2C25-408E-80C4-9B7AF4ABCB82}" destId="{3C33A174-BDD2-4EC3-B041-18F92272EC40}" srcOrd="3" destOrd="0" presId="urn:microsoft.com/office/officeart/2018/2/layout/IconVerticalSolidList"/>
    <dgm:cxn modelId="{A560500E-7A02-499F-8710-2779C74A5C61}" type="presParOf" srcId="{94BE33C8-3ABE-4EDB-9C90-99F8EB754E38}" destId="{FDD82491-0455-48C7-AE0C-24712AD0FD32}" srcOrd="5" destOrd="0" presId="urn:microsoft.com/office/officeart/2018/2/layout/IconVerticalSolidList"/>
    <dgm:cxn modelId="{1A542893-0435-48BA-A339-E628A4A4D76D}" type="presParOf" srcId="{94BE33C8-3ABE-4EDB-9C90-99F8EB754E38}" destId="{81564E1E-841D-447D-AD31-F87F17D2B8C3}" srcOrd="6" destOrd="0" presId="urn:microsoft.com/office/officeart/2018/2/layout/IconVerticalSolidList"/>
    <dgm:cxn modelId="{D1499D0D-D752-4367-94A8-41724EE2312B}" type="presParOf" srcId="{81564E1E-841D-447D-AD31-F87F17D2B8C3}" destId="{3B1FFAFC-B22C-4DDC-85F8-77299CD609F8}" srcOrd="0" destOrd="0" presId="urn:microsoft.com/office/officeart/2018/2/layout/IconVerticalSolidList"/>
    <dgm:cxn modelId="{BD49C5F2-EE1B-4C2B-AEA2-E20574FE8568}" type="presParOf" srcId="{81564E1E-841D-447D-AD31-F87F17D2B8C3}" destId="{66826961-1E7D-497F-A113-B53CED132B0F}" srcOrd="1" destOrd="0" presId="urn:microsoft.com/office/officeart/2018/2/layout/IconVerticalSolidList"/>
    <dgm:cxn modelId="{B00C0C09-6650-4D15-BC0F-294ADF61B58F}" type="presParOf" srcId="{81564E1E-841D-447D-AD31-F87F17D2B8C3}" destId="{1D7E0351-0A4E-486A-ABFB-F9FAE3EC6B0D}" srcOrd="2" destOrd="0" presId="urn:microsoft.com/office/officeart/2018/2/layout/IconVerticalSolidList"/>
    <dgm:cxn modelId="{D944F522-10D1-4B21-98AA-15B102D28982}" type="presParOf" srcId="{81564E1E-841D-447D-AD31-F87F17D2B8C3}" destId="{170528A8-2F18-4B5F-9F6D-F556AE5B70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280D0-EEBA-45C8-8C6F-F6EE0565EAE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</dgm:pt>
    <dgm:pt modelId="{A6C3193F-7F58-42EA-B24C-BFFE53649FAE}">
      <dgm:prSet phldr="0"/>
      <dgm:spPr/>
      <dgm:t>
        <a:bodyPr/>
        <a:lstStyle/>
        <a:p>
          <a:pPr rtl="0"/>
          <a:r>
            <a:rPr lang="en-US" b="1" dirty="0">
              <a:latin typeface="Century Gothic"/>
              <a:cs typeface="Calibri"/>
            </a:rPr>
            <a:t>Scholarship Database on Wolfson College Website</a:t>
          </a:r>
        </a:p>
      </dgm:t>
    </dgm:pt>
    <dgm:pt modelId="{79D2573E-B241-4CC1-8FE9-2DF342E884FF}" type="parTrans" cxnId="{E0F8B902-486D-4BF9-B9C9-397927378C8E}">
      <dgm:prSet/>
      <dgm:spPr/>
    </dgm:pt>
    <dgm:pt modelId="{76D3825C-C43E-4B28-A0D2-C42D23713BC4}" type="sibTrans" cxnId="{E0F8B902-486D-4BF9-B9C9-397927378C8E}">
      <dgm:prSet/>
      <dgm:spPr/>
      <dgm:t>
        <a:bodyPr/>
        <a:lstStyle/>
        <a:p>
          <a:endParaRPr lang="en-US"/>
        </a:p>
      </dgm:t>
    </dgm:pt>
    <dgm:pt modelId="{9256E491-5EAF-4BCC-9807-4C4702B94994}">
      <dgm:prSet phldr="0"/>
      <dgm:spPr/>
      <dgm:t>
        <a:bodyPr/>
        <a:lstStyle/>
        <a:p>
          <a:r>
            <a:rPr lang="en-US" b="1" dirty="0">
              <a:latin typeface="Century Gothic"/>
              <a:cs typeface="Calibri"/>
            </a:rPr>
            <a:t>BigFutures.org</a:t>
          </a:r>
        </a:p>
      </dgm:t>
    </dgm:pt>
    <dgm:pt modelId="{A40590F0-18BB-436D-85DF-FC205A2AB93C}" type="parTrans" cxnId="{6E3A205B-BD92-4E75-9E2B-D355968EF7EB}">
      <dgm:prSet/>
      <dgm:spPr/>
    </dgm:pt>
    <dgm:pt modelId="{C99A78F8-C513-4F0A-A151-5E872DAB2974}" type="sibTrans" cxnId="{6E3A205B-BD92-4E75-9E2B-D355968EF7EB}">
      <dgm:prSet/>
      <dgm:spPr/>
      <dgm:t>
        <a:bodyPr/>
        <a:lstStyle/>
        <a:p>
          <a:endParaRPr lang="en-US"/>
        </a:p>
      </dgm:t>
    </dgm:pt>
    <dgm:pt modelId="{865F8217-B208-4BD4-A717-1D3038DD845D}">
      <dgm:prSet phldr="0"/>
      <dgm:spPr/>
      <dgm:t>
        <a:bodyPr/>
        <a:lstStyle/>
        <a:p>
          <a:r>
            <a:rPr lang="en-US" b="1" dirty="0">
              <a:latin typeface="Century Gothic"/>
              <a:cs typeface="Calibri"/>
            </a:rPr>
            <a:t>Cappex.com</a:t>
          </a:r>
        </a:p>
      </dgm:t>
    </dgm:pt>
    <dgm:pt modelId="{2B13DEF9-221E-4DA8-8B85-721A1E3F190C}" type="parTrans" cxnId="{B33667BF-02B1-4415-AE66-69169FDC9C23}">
      <dgm:prSet/>
      <dgm:spPr/>
    </dgm:pt>
    <dgm:pt modelId="{48EAFCC7-782A-446C-B353-CD556D791791}" type="sibTrans" cxnId="{B33667BF-02B1-4415-AE66-69169FDC9C23}">
      <dgm:prSet/>
      <dgm:spPr/>
      <dgm:t>
        <a:bodyPr/>
        <a:lstStyle/>
        <a:p>
          <a:endParaRPr lang="en-US"/>
        </a:p>
      </dgm:t>
    </dgm:pt>
    <dgm:pt modelId="{F6943570-CC98-47C5-BACD-3ED6DEBF91A5}">
      <dgm:prSet phldr="0"/>
      <dgm:spPr/>
      <dgm:t>
        <a:bodyPr/>
        <a:lstStyle/>
        <a:p>
          <a:r>
            <a:rPr lang="en-US" b="1" dirty="0">
              <a:latin typeface="Century Gothic"/>
              <a:cs typeface="Calibri"/>
            </a:rPr>
            <a:t>Fastweb.com</a:t>
          </a:r>
        </a:p>
      </dgm:t>
    </dgm:pt>
    <dgm:pt modelId="{9655CDDD-CFB4-425D-AA0A-8242D5D70EFE}" type="parTrans" cxnId="{8514C68D-C7B4-42E2-A16C-6A5E52E3A421}">
      <dgm:prSet/>
      <dgm:spPr/>
    </dgm:pt>
    <dgm:pt modelId="{3B0CD79A-B63E-48F7-B39E-1CE4876D982E}" type="sibTrans" cxnId="{8514C68D-C7B4-42E2-A16C-6A5E52E3A421}">
      <dgm:prSet/>
      <dgm:spPr/>
      <dgm:t>
        <a:bodyPr/>
        <a:lstStyle/>
        <a:p>
          <a:endParaRPr lang="en-US"/>
        </a:p>
      </dgm:t>
    </dgm:pt>
    <dgm:pt modelId="{A9E95108-3779-4FAF-911F-9EC02D680D0B}">
      <dgm:prSet phldr="0"/>
      <dgm:spPr/>
      <dgm:t>
        <a:bodyPr/>
        <a:lstStyle/>
        <a:p>
          <a:r>
            <a:rPr lang="en-US" b="1" dirty="0">
              <a:latin typeface="Century Gothic"/>
              <a:cs typeface="Calibri"/>
            </a:rPr>
            <a:t>Finaid.org/scholarships</a:t>
          </a:r>
        </a:p>
      </dgm:t>
    </dgm:pt>
    <dgm:pt modelId="{2A45C4C1-7E49-4819-BE53-3D92401AADEA}" type="parTrans" cxnId="{07128B4C-2083-4B69-9D97-6EE9565C4960}">
      <dgm:prSet/>
      <dgm:spPr/>
    </dgm:pt>
    <dgm:pt modelId="{A9A0BB39-E8CB-4804-9E5F-01FAF93DC619}" type="sibTrans" cxnId="{07128B4C-2083-4B69-9D97-6EE9565C4960}">
      <dgm:prSet/>
      <dgm:spPr/>
    </dgm:pt>
    <dgm:pt modelId="{6C834078-A001-44A0-9A0B-41CB6C690357}" type="pres">
      <dgm:prSet presAssocID="{F5D280D0-EEBA-45C8-8C6F-F6EE0565EAE2}" presName="linear" presStyleCnt="0">
        <dgm:presLayoutVars>
          <dgm:animLvl val="lvl"/>
          <dgm:resizeHandles val="exact"/>
        </dgm:presLayoutVars>
      </dgm:prSet>
      <dgm:spPr/>
    </dgm:pt>
    <dgm:pt modelId="{677C3D66-5FF5-4D29-A389-031FC0AE41B9}" type="pres">
      <dgm:prSet presAssocID="{A6C3193F-7F58-42EA-B24C-BFFE53649FA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2200CB-69C9-4030-9C83-41B2329CECF0}" type="pres">
      <dgm:prSet presAssocID="{76D3825C-C43E-4B28-A0D2-C42D23713BC4}" presName="spacer" presStyleCnt="0"/>
      <dgm:spPr/>
    </dgm:pt>
    <dgm:pt modelId="{B4349DB0-4F42-4DAE-A46B-836C0082BED2}" type="pres">
      <dgm:prSet presAssocID="{F6943570-CC98-47C5-BACD-3ED6DEBF91A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B92CCA4-9A6F-4E64-A5CD-B12BE8A186E9}" type="pres">
      <dgm:prSet presAssocID="{3B0CD79A-B63E-48F7-B39E-1CE4876D982E}" presName="spacer" presStyleCnt="0"/>
      <dgm:spPr/>
    </dgm:pt>
    <dgm:pt modelId="{56A0E0A5-230B-40FD-BAF2-E425FB72DF61}" type="pres">
      <dgm:prSet presAssocID="{9256E491-5EAF-4BCC-9807-4C4702B9499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DD9730-4515-416A-A6D9-9547B2B8E36C}" type="pres">
      <dgm:prSet presAssocID="{C99A78F8-C513-4F0A-A151-5E872DAB2974}" presName="spacer" presStyleCnt="0"/>
      <dgm:spPr/>
    </dgm:pt>
    <dgm:pt modelId="{BE78DEBD-4FC0-43C9-B366-8B073DBE4E36}" type="pres">
      <dgm:prSet presAssocID="{865F8217-B208-4BD4-A717-1D3038DD84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2501391-A8CC-4448-AB39-3E617CD12770}" type="pres">
      <dgm:prSet presAssocID="{48EAFCC7-782A-446C-B353-CD556D791791}" presName="spacer" presStyleCnt="0"/>
      <dgm:spPr/>
    </dgm:pt>
    <dgm:pt modelId="{BC408225-D0C0-4017-A114-21368ACCDC85}" type="pres">
      <dgm:prSet presAssocID="{A9E95108-3779-4FAF-911F-9EC02D680D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0F8B902-486D-4BF9-B9C9-397927378C8E}" srcId="{F5D280D0-EEBA-45C8-8C6F-F6EE0565EAE2}" destId="{A6C3193F-7F58-42EA-B24C-BFFE53649FAE}" srcOrd="0" destOrd="0" parTransId="{79D2573E-B241-4CC1-8FE9-2DF342E884FF}" sibTransId="{76D3825C-C43E-4B28-A0D2-C42D23713BC4}"/>
    <dgm:cxn modelId="{2E172415-51A9-4DA8-A045-1EAF3EB6C93B}" type="presOf" srcId="{9256E491-5EAF-4BCC-9807-4C4702B94994}" destId="{56A0E0A5-230B-40FD-BAF2-E425FB72DF61}" srcOrd="0" destOrd="0" presId="urn:microsoft.com/office/officeart/2005/8/layout/vList2"/>
    <dgm:cxn modelId="{6E3A205B-BD92-4E75-9E2B-D355968EF7EB}" srcId="{F5D280D0-EEBA-45C8-8C6F-F6EE0565EAE2}" destId="{9256E491-5EAF-4BCC-9807-4C4702B94994}" srcOrd="2" destOrd="0" parTransId="{A40590F0-18BB-436D-85DF-FC205A2AB93C}" sibTransId="{C99A78F8-C513-4F0A-A151-5E872DAB2974}"/>
    <dgm:cxn modelId="{FE732E5F-DB3D-4C8E-8C6F-A15EF56379A0}" type="presOf" srcId="{F5D280D0-EEBA-45C8-8C6F-F6EE0565EAE2}" destId="{6C834078-A001-44A0-9A0B-41CB6C690357}" srcOrd="0" destOrd="0" presId="urn:microsoft.com/office/officeart/2005/8/layout/vList2"/>
    <dgm:cxn modelId="{07128B4C-2083-4B69-9D97-6EE9565C4960}" srcId="{F5D280D0-EEBA-45C8-8C6F-F6EE0565EAE2}" destId="{A9E95108-3779-4FAF-911F-9EC02D680D0B}" srcOrd="4" destOrd="0" parTransId="{2A45C4C1-7E49-4819-BE53-3D92401AADEA}" sibTransId="{A9A0BB39-E8CB-4804-9E5F-01FAF93DC619}"/>
    <dgm:cxn modelId="{F6694388-042C-48AB-B3DB-AB44BC7FC31F}" type="presOf" srcId="{A9E95108-3779-4FAF-911F-9EC02D680D0B}" destId="{BC408225-D0C0-4017-A114-21368ACCDC85}" srcOrd="0" destOrd="0" presId="urn:microsoft.com/office/officeart/2005/8/layout/vList2"/>
    <dgm:cxn modelId="{8514C68D-C7B4-42E2-A16C-6A5E52E3A421}" srcId="{F5D280D0-EEBA-45C8-8C6F-F6EE0565EAE2}" destId="{F6943570-CC98-47C5-BACD-3ED6DEBF91A5}" srcOrd="1" destOrd="0" parTransId="{9655CDDD-CFB4-425D-AA0A-8242D5D70EFE}" sibTransId="{3B0CD79A-B63E-48F7-B39E-1CE4876D982E}"/>
    <dgm:cxn modelId="{3065B5B6-B97A-4E4E-A83C-AAD946CAFA7F}" type="presOf" srcId="{A6C3193F-7F58-42EA-B24C-BFFE53649FAE}" destId="{677C3D66-5FF5-4D29-A389-031FC0AE41B9}" srcOrd="0" destOrd="0" presId="urn:microsoft.com/office/officeart/2005/8/layout/vList2"/>
    <dgm:cxn modelId="{B33667BF-02B1-4415-AE66-69169FDC9C23}" srcId="{F5D280D0-EEBA-45C8-8C6F-F6EE0565EAE2}" destId="{865F8217-B208-4BD4-A717-1D3038DD845D}" srcOrd="3" destOrd="0" parTransId="{2B13DEF9-221E-4DA8-8B85-721A1E3F190C}" sibTransId="{48EAFCC7-782A-446C-B353-CD556D791791}"/>
    <dgm:cxn modelId="{3C021CDE-1578-4EF2-B7D4-16F275F4C8B8}" type="presOf" srcId="{F6943570-CC98-47C5-BACD-3ED6DEBF91A5}" destId="{B4349DB0-4F42-4DAE-A46B-836C0082BED2}" srcOrd="0" destOrd="0" presId="urn:microsoft.com/office/officeart/2005/8/layout/vList2"/>
    <dgm:cxn modelId="{0EB794E4-2B85-435D-BC11-F0D780231C57}" type="presOf" srcId="{865F8217-B208-4BD4-A717-1D3038DD845D}" destId="{BE78DEBD-4FC0-43C9-B366-8B073DBE4E36}" srcOrd="0" destOrd="0" presId="urn:microsoft.com/office/officeart/2005/8/layout/vList2"/>
    <dgm:cxn modelId="{1B28B4A9-0415-4032-A30F-203BA83C76ED}" type="presParOf" srcId="{6C834078-A001-44A0-9A0B-41CB6C690357}" destId="{677C3D66-5FF5-4D29-A389-031FC0AE41B9}" srcOrd="0" destOrd="0" presId="urn:microsoft.com/office/officeart/2005/8/layout/vList2"/>
    <dgm:cxn modelId="{30311F94-012B-46DC-9B5E-BEA9DA9C9A5F}" type="presParOf" srcId="{6C834078-A001-44A0-9A0B-41CB6C690357}" destId="{D82200CB-69C9-4030-9C83-41B2329CECF0}" srcOrd="1" destOrd="0" presId="urn:microsoft.com/office/officeart/2005/8/layout/vList2"/>
    <dgm:cxn modelId="{C4A3F4AE-4D7C-4511-9BCC-9A087C898FE1}" type="presParOf" srcId="{6C834078-A001-44A0-9A0B-41CB6C690357}" destId="{B4349DB0-4F42-4DAE-A46B-836C0082BED2}" srcOrd="2" destOrd="0" presId="urn:microsoft.com/office/officeart/2005/8/layout/vList2"/>
    <dgm:cxn modelId="{C5ACB5BD-1D9C-4ABF-8127-6A2D93519790}" type="presParOf" srcId="{6C834078-A001-44A0-9A0B-41CB6C690357}" destId="{4B92CCA4-9A6F-4E64-A5CD-B12BE8A186E9}" srcOrd="3" destOrd="0" presId="urn:microsoft.com/office/officeart/2005/8/layout/vList2"/>
    <dgm:cxn modelId="{83170C53-58C2-4C21-BE58-8EDB986163A2}" type="presParOf" srcId="{6C834078-A001-44A0-9A0B-41CB6C690357}" destId="{56A0E0A5-230B-40FD-BAF2-E425FB72DF61}" srcOrd="4" destOrd="0" presId="urn:microsoft.com/office/officeart/2005/8/layout/vList2"/>
    <dgm:cxn modelId="{1B627D03-024D-4414-BDEE-92C1A991DAC8}" type="presParOf" srcId="{6C834078-A001-44A0-9A0B-41CB6C690357}" destId="{BBDD9730-4515-416A-A6D9-9547B2B8E36C}" srcOrd="5" destOrd="0" presId="urn:microsoft.com/office/officeart/2005/8/layout/vList2"/>
    <dgm:cxn modelId="{7505AF65-B0BA-40E4-8A84-94A561901FB0}" type="presParOf" srcId="{6C834078-A001-44A0-9A0B-41CB6C690357}" destId="{BE78DEBD-4FC0-43C9-B366-8B073DBE4E36}" srcOrd="6" destOrd="0" presId="urn:microsoft.com/office/officeart/2005/8/layout/vList2"/>
    <dgm:cxn modelId="{C5A03EAB-0E5C-4C60-ABED-E4BB94E09EFB}" type="presParOf" srcId="{6C834078-A001-44A0-9A0B-41CB6C690357}" destId="{22501391-A8CC-4448-AB39-3E617CD12770}" srcOrd="7" destOrd="0" presId="urn:microsoft.com/office/officeart/2005/8/layout/vList2"/>
    <dgm:cxn modelId="{5A9BD48C-151D-4F14-9088-299B5851AA9C}" type="presParOf" srcId="{6C834078-A001-44A0-9A0B-41CB6C690357}" destId="{BC408225-D0C0-4017-A114-21368ACCDC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60E2DC-3D24-4B3F-810E-39AD621B046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91B96DA-7C97-480C-8E38-AA9F96411F6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rial Black"/>
              <a:cs typeface="Cavolini"/>
            </a:rPr>
            <a:t>Complete</a:t>
          </a:r>
        </a:p>
      </dgm:t>
    </dgm:pt>
    <dgm:pt modelId="{801B947A-695C-42C9-9F35-4843DBBB8867}" type="parTrans" cxnId="{CF6F7F52-CB77-4279-BC43-6533C87E7EC2}">
      <dgm:prSet/>
      <dgm:spPr/>
      <dgm:t>
        <a:bodyPr/>
        <a:lstStyle/>
        <a:p>
          <a:endParaRPr lang="en-US"/>
        </a:p>
      </dgm:t>
    </dgm:pt>
    <dgm:pt modelId="{2BB48C80-FA48-4E79-8590-0D3F47260192}" type="sibTrans" cxnId="{CF6F7F52-CB77-4279-BC43-6533C87E7EC2}">
      <dgm:prSet/>
      <dgm:spPr/>
      <dgm:t>
        <a:bodyPr/>
        <a:lstStyle/>
        <a:p>
          <a:endParaRPr lang="en-US"/>
        </a:p>
      </dgm:t>
    </dgm:pt>
    <dgm:pt modelId="{167001AE-5E34-4FE2-9B6D-9A0419DD74A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 Black"/>
              <a:cs typeface="Cavolini"/>
            </a:rPr>
            <a:t>Perspective Recruit Questionnaires</a:t>
          </a:r>
        </a:p>
      </dgm:t>
    </dgm:pt>
    <dgm:pt modelId="{E8D0409E-762E-410D-AF2A-8D4971B4D802}" type="parTrans" cxnId="{0B132583-276C-4013-A4D3-C6478C785DD6}">
      <dgm:prSet/>
      <dgm:spPr/>
      <dgm:t>
        <a:bodyPr/>
        <a:lstStyle/>
        <a:p>
          <a:endParaRPr lang="en-US"/>
        </a:p>
      </dgm:t>
    </dgm:pt>
    <dgm:pt modelId="{2467144C-D20F-465D-878B-5DC42FE60715}" type="sibTrans" cxnId="{0B132583-276C-4013-A4D3-C6478C785DD6}">
      <dgm:prSet/>
      <dgm:spPr/>
      <dgm:t>
        <a:bodyPr/>
        <a:lstStyle/>
        <a:p>
          <a:endParaRPr lang="en-US"/>
        </a:p>
      </dgm:t>
    </dgm:pt>
    <dgm:pt modelId="{4DDE6842-D3CE-4FB1-B359-A0F0BDDC4A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rial Black"/>
              <a:cs typeface="Cavolini"/>
            </a:rPr>
            <a:t>Work</a:t>
          </a:r>
        </a:p>
      </dgm:t>
    </dgm:pt>
    <dgm:pt modelId="{CF3EAD19-37C9-4A28-B465-592265923E88}" type="parTrans" cxnId="{4F2CF08C-494A-467D-BCBF-41F327CE6924}">
      <dgm:prSet/>
      <dgm:spPr/>
      <dgm:t>
        <a:bodyPr/>
        <a:lstStyle/>
        <a:p>
          <a:endParaRPr lang="en-US"/>
        </a:p>
      </dgm:t>
    </dgm:pt>
    <dgm:pt modelId="{A2118095-9F98-4BC2-B553-2E788E5684BE}" type="sibTrans" cxnId="{4F2CF08C-494A-467D-BCBF-41F327CE6924}">
      <dgm:prSet/>
      <dgm:spPr/>
      <dgm:t>
        <a:bodyPr/>
        <a:lstStyle/>
        <a:p>
          <a:endParaRPr lang="en-US"/>
        </a:p>
      </dgm:t>
    </dgm:pt>
    <dgm:pt modelId="{1BF517FC-AE6C-4FDD-87A7-D279CAB58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 Black"/>
              <a:cs typeface="Cavolini"/>
            </a:rPr>
            <a:t>Closely with your high school or travel coach</a:t>
          </a:r>
        </a:p>
      </dgm:t>
    </dgm:pt>
    <dgm:pt modelId="{2B954182-7EFD-4AB4-A448-A36C79ED029A}" type="parTrans" cxnId="{BB90DB4B-A44C-4EDD-A856-E747D216F069}">
      <dgm:prSet/>
      <dgm:spPr/>
      <dgm:t>
        <a:bodyPr/>
        <a:lstStyle/>
        <a:p>
          <a:endParaRPr lang="en-US"/>
        </a:p>
      </dgm:t>
    </dgm:pt>
    <dgm:pt modelId="{999598A3-E6A7-4FD2-9C13-7622866191AD}" type="sibTrans" cxnId="{BB90DB4B-A44C-4EDD-A856-E747D216F069}">
      <dgm:prSet/>
      <dgm:spPr/>
      <dgm:t>
        <a:bodyPr/>
        <a:lstStyle/>
        <a:p>
          <a:endParaRPr lang="en-US"/>
        </a:p>
      </dgm:t>
    </dgm:pt>
    <dgm:pt modelId="{7F03E47E-7E88-4E36-81D2-B87E65902ED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rial Black"/>
              <a:cs typeface="Cavolini"/>
            </a:rPr>
            <a:t>Communicate</a:t>
          </a:r>
        </a:p>
      </dgm:t>
    </dgm:pt>
    <dgm:pt modelId="{B379D68B-74AD-4F0D-8948-6FF98D85926D}" type="parTrans" cxnId="{C108E930-2914-4340-A616-ACD9316CF83A}">
      <dgm:prSet/>
      <dgm:spPr/>
      <dgm:t>
        <a:bodyPr/>
        <a:lstStyle/>
        <a:p>
          <a:endParaRPr lang="en-US"/>
        </a:p>
      </dgm:t>
    </dgm:pt>
    <dgm:pt modelId="{63EE7CCF-EE77-4A19-996E-9F046ED1F23E}" type="sibTrans" cxnId="{C108E930-2914-4340-A616-ACD9316CF83A}">
      <dgm:prSet/>
      <dgm:spPr/>
      <dgm:t>
        <a:bodyPr/>
        <a:lstStyle/>
        <a:p>
          <a:endParaRPr lang="en-US"/>
        </a:p>
      </dgm:t>
    </dgm:pt>
    <dgm:pt modelId="{DFC4B2B5-328F-402B-AC64-27F82D8BD3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 Black"/>
              <a:cs typeface="Cavolini"/>
            </a:rPr>
            <a:t>Frequently via videos, emails, phone calls</a:t>
          </a:r>
        </a:p>
      </dgm:t>
    </dgm:pt>
    <dgm:pt modelId="{C7556585-0CE3-4CA0-B827-7C5363A55E5B}" type="parTrans" cxnId="{50850D46-CF8C-4742-8DEF-9FFED699E006}">
      <dgm:prSet/>
      <dgm:spPr/>
      <dgm:t>
        <a:bodyPr/>
        <a:lstStyle/>
        <a:p>
          <a:endParaRPr lang="en-US"/>
        </a:p>
      </dgm:t>
    </dgm:pt>
    <dgm:pt modelId="{36A2D501-25FF-4393-AEBD-A72E5F3A67A9}" type="sibTrans" cxnId="{50850D46-CF8C-4742-8DEF-9FFED699E006}">
      <dgm:prSet/>
      <dgm:spPr/>
      <dgm:t>
        <a:bodyPr/>
        <a:lstStyle/>
        <a:p>
          <a:endParaRPr lang="en-US"/>
        </a:p>
      </dgm:t>
    </dgm:pt>
    <dgm:pt modelId="{1DCC461A-5F79-4A4E-91D4-22549AB4152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rial Black"/>
              <a:cs typeface="Cavolini"/>
            </a:rPr>
            <a:t>Register</a:t>
          </a:r>
        </a:p>
      </dgm:t>
    </dgm:pt>
    <dgm:pt modelId="{B8EDC72B-3DC8-4FDD-A3DA-56D5F78DED36}" type="parTrans" cxnId="{CE85253F-5BF5-4257-AC70-E8BADB1267E0}">
      <dgm:prSet/>
      <dgm:spPr/>
      <dgm:t>
        <a:bodyPr/>
        <a:lstStyle/>
        <a:p>
          <a:endParaRPr lang="en-US"/>
        </a:p>
      </dgm:t>
    </dgm:pt>
    <dgm:pt modelId="{3F8D57B2-1625-4476-B0AE-7997CA71D938}" type="sibTrans" cxnId="{CE85253F-5BF5-4257-AC70-E8BADB1267E0}">
      <dgm:prSet/>
      <dgm:spPr/>
      <dgm:t>
        <a:bodyPr/>
        <a:lstStyle/>
        <a:p>
          <a:endParaRPr lang="en-US"/>
        </a:p>
      </dgm:t>
    </dgm:pt>
    <dgm:pt modelId="{75AC565E-6087-4472-A2FB-DADB39A28C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rial Black"/>
              <a:cs typeface="Cavolini"/>
            </a:rPr>
            <a:t> NCAA Eligibility Center</a:t>
          </a:r>
          <a:br>
            <a:rPr lang="en-US" b="1">
              <a:latin typeface="Arial Black"/>
              <a:cs typeface="Cavolini"/>
            </a:rPr>
          </a:br>
          <a:r>
            <a:rPr lang="en-US" b="1">
              <a:latin typeface="Arial Black"/>
              <a:cs typeface="Cavolini"/>
            </a:rPr>
            <a:t>https://www.ncaa.org/student-athletes/future/how-register</a:t>
          </a:r>
          <a:br>
            <a:rPr lang="en-US"/>
          </a:br>
          <a:endParaRPr lang="en-US"/>
        </a:p>
      </dgm:t>
    </dgm:pt>
    <dgm:pt modelId="{5D796301-8AD4-4E90-8C0C-5B72A33BC35C}" type="parTrans" cxnId="{C2171A76-2116-45A9-B38E-1AD86839AF81}">
      <dgm:prSet/>
      <dgm:spPr/>
      <dgm:t>
        <a:bodyPr/>
        <a:lstStyle/>
        <a:p>
          <a:endParaRPr lang="en-US"/>
        </a:p>
      </dgm:t>
    </dgm:pt>
    <dgm:pt modelId="{A1ED6169-1053-4AA4-911E-F9DD47523BC7}" type="sibTrans" cxnId="{C2171A76-2116-45A9-B38E-1AD86839AF81}">
      <dgm:prSet/>
      <dgm:spPr/>
      <dgm:t>
        <a:bodyPr/>
        <a:lstStyle/>
        <a:p>
          <a:endParaRPr lang="en-US"/>
        </a:p>
      </dgm:t>
    </dgm:pt>
    <dgm:pt modelId="{127A5D47-C50E-4BE1-8A95-67A4F2FC34B4}" type="pres">
      <dgm:prSet presAssocID="{BC60E2DC-3D24-4B3F-810E-39AD621B046B}" presName="root" presStyleCnt="0">
        <dgm:presLayoutVars>
          <dgm:dir/>
          <dgm:resizeHandles val="exact"/>
        </dgm:presLayoutVars>
      </dgm:prSet>
      <dgm:spPr/>
    </dgm:pt>
    <dgm:pt modelId="{172240C1-DE00-4258-AD79-C5E4A7DD9BC8}" type="pres">
      <dgm:prSet presAssocID="{791B96DA-7C97-480C-8E38-AA9F96411F67}" presName="compNode" presStyleCnt="0"/>
      <dgm:spPr/>
    </dgm:pt>
    <dgm:pt modelId="{CC778545-E3DA-40D4-8124-F41CCDEB1961}" type="pres">
      <dgm:prSet presAssocID="{791B96DA-7C97-480C-8E38-AA9F96411F6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DEDFD8A-A7BE-43F1-9ABF-9E5E49A516D0}" type="pres">
      <dgm:prSet presAssocID="{791B96DA-7C97-480C-8E38-AA9F96411F67}" presName="iconSpace" presStyleCnt="0"/>
      <dgm:spPr/>
    </dgm:pt>
    <dgm:pt modelId="{80625454-8535-46DA-9AEB-6890DF1CC8DA}" type="pres">
      <dgm:prSet presAssocID="{791B96DA-7C97-480C-8E38-AA9F96411F67}" presName="parTx" presStyleLbl="revTx" presStyleIdx="0" presStyleCnt="8">
        <dgm:presLayoutVars>
          <dgm:chMax val="0"/>
          <dgm:chPref val="0"/>
        </dgm:presLayoutVars>
      </dgm:prSet>
      <dgm:spPr/>
    </dgm:pt>
    <dgm:pt modelId="{3ACE497A-937A-4C32-ADE1-C07037198ABD}" type="pres">
      <dgm:prSet presAssocID="{791B96DA-7C97-480C-8E38-AA9F96411F67}" presName="txSpace" presStyleCnt="0"/>
      <dgm:spPr/>
    </dgm:pt>
    <dgm:pt modelId="{0FC32212-E472-4C68-B13E-E2668E34C432}" type="pres">
      <dgm:prSet presAssocID="{791B96DA-7C97-480C-8E38-AA9F96411F67}" presName="desTx" presStyleLbl="revTx" presStyleIdx="1" presStyleCnt="8">
        <dgm:presLayoutVars/>
      </dgm:prSet>
      <dgm:spPr/>
    </dgm:pt>
    <dgm:pt modelId="{9EC327A6-A9BB-4B69-8C31-11E2D2AAA1C7}" type="pres">
      <dgm:prSet presAssocID="{2BB48C80-FA48-4E79-8590-0D3F47260192}" presName="sibTrans" presStyleCnt="0"/>
      <dgm:spPr/>
    </dgm:pt>
    <dgm:pt modelId="{79D4C8D0-7588-4B4F-9C34-DC1957AA61BB}" type="pres">
      <dgm:prSet presAssocID="{4DDE6842-D3CE-4FB1-B359-A0F0BDDC4A42}" presName="compNode" presStyleCnt="0"/>
      <dgm:spPr/>
    </dgm:pt>
    <dgm:pt modelId="{B527EB3B-7E0E-4EBD-AF22-174653D8D486}" type="pres">
      <dgm:prSet presAssocID="{4DDE6842-D3CE-4FB1-B359-A0F0BDDC4A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89123877-AED1-4EBD-9504-19060EDC544D}" type="pres">
      <dgm:prSet presAssocID="{4DDE6842-D3CE-4FB1-B359-A0F0BDDC4A42}" presName="iconSpace" presStyleCnt="0"/>
      <dgm:spPr/>
    </dgm:pt>
    <dgm:pt modelId="{BECFE176-65AD-4BC3-AEF4-F617DDB85F2E}" type="pres">
      <dgm:prSet presAssocID="{4DDE6842-D3CE-4FB1-B359-A0F0BDDC4A42}" presName="parTx" presStyleLbl="revTx" presStyleIdx="2" presStyleCnt="8">
        <dgm:presLayoutVars>
          <dgm:chMax val="0"/>
          <dgm:chPref val="0"/>
        </dgm:presLayoutVars>
      </dgm:prSet>
      <dgm:spPr/>
    </dgm:pt>
    <dgm:pt modelId="{514CDA33-BBF1-4AB9-8893-AF2EBD62E9DE}" type="pres">
      <dgm:prSet presAssocID="{4DDE6842-D3CE-4FB1-B359-A0F0BDDC4A42}" presName="txSpace" presStyleCnt="0"/>
      <dgm:spPr/>
    </dgm:pt>
    <dgm:pt modelId="{6F67E5A5-C183-44FC-A8CE-73575196C633}" type="pres">
      <dgm:prSet presAssocID="{4DDE6842-D3CE-4FB1-B359-A0F0BDDC4A42}" presName="desTx" presStyleLbl="revTx" presStyleIdx="3" presStyleCnt="8">
        <dgm:presLayoutVars/>
      </dgm:prSet>
      <dgm:spPr/>
    </dgm:pt>
    <dgm:pt modelId="{80756F9C-448F-4024-94BC-E130BA281EA0}" type="pres">
      <dgm:prSet presAssocID="{A2118095-9F98-4BC2-B553-2E788E5684BE}" presName="sibTrans" presStyleCnt="0"/>
      <dgm:spPr/>
    </dgm:pt>
    <dgm:pt modelId="{BAA5F6EB-5A10-4BC0-B1AC-54F781B8A600}" type="pres">
      <dgm:prSet presAssocID="{7F03E47E-7E88-4E36-81D2-B87E65902EDF}" presName="compNode" presStyleCnt="0"/>
      <dgm:spPr/>
    </dgm:pt>
    <dgm:pt modelId="{C5E4BBE9-8593-4D69-9509-7E13955CC0F0}" type="pres">
      <dgm:prSet presAssocID="{7F03E47E-7E88-4E36-81D2-B87E65902E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32E7EAAE-E2EC-403C-9C07-AE35639E3B29}" type="pres">
      <dgm:prSet presAssocID="{7F03E47E-7E88-4E36-81D2-B87E65902EDF}" presName="iconSpace" presStyleCnt="0"/>
      <dgm:spPr/>
    </dgm:pt>
    <dgm:pt modelId="{357384DC-CD88-44BF-8638-359A87891FF4}" type="pres">
      <dgm:prSet presAssocID="{7F03E47E-7E88-4E36-81D2-B87E65902EDF}" presName="parTx" presStyleLbl="revTx" presStyleIdx="4" presStyleCnt="8">
        <dgm:presLayoutVars>
          <dgm:chMax val="0"/>
          <dgm:chPref val="0"/>
        </dgm:presLayoutVars>
      </dgm:prSet>
      <dgm:spPr/>
    </dgm:pt>
    <dgm:pt modelId="{508FDD04-04AD-4A3A-92D7-D87E2E872960}" type="pres">
      <dgm:prSet presAssocID="{7F03E47E-7E88-4E36-81D2-B87E65902EDF}" presName="txSpace" presStyleCnt="0"/>
      <dgm:spPr/>
    </dgm:pt>
    <dgm:pt modelId="{ABDBBDAB-4BD0-4FE4-AE79-7C5FCA46CCB9}" type="pres">
      <dgm:prSet presAssocID="{7F03E47E-7E88-4E36-81D2-B87E65902EDF}" presName="desTx" presStyleLbl="revTx" presStyleIdx="5" presStyleCnt="8">
        <dgm:presLayoutVars/>
      </dgm:prSet>
      <dgm:spPr/>
    </dgm:pt>
    <dgm:pt modelId="{6C87A93A-DA74-49CC-97BC-1680021E4294}" type="pres">
      <dgm:prSet presAssocID="{63EE7CCF-EE77-4A19-996E-9F046ED1F23E}" presName="sibTrans" presStyleCnt="0"/>
      <dgm:spPr/>
    </dgm:pt>
    <dgm:pt modelId="{8658604E-3CB2-4410-9967-97D2BCBCB6EB}" type="pres">
      <dgm:prSet presAssocID="{1DCC461A-5F79-4A4E-91D4-22549AB41525}" presName="compNode" presStyleCnt="0"/>
      <dgm:spPr/>
    </dgm:pt>
    <dgm:pt modelId="{05216CF4-1C91-4293-85C0-725C99DD518B}" type="pres">
      <dgm:prSet presAssocID="{1DCC461A-5F79-4A4E-91D4-22549AB4152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9C32D62-DF0F-411F-9D49-68CF79C984D6}" type="pres">
      <dgm:prSet presAssocID="{1DCC461A-5F79-4A4E-91D4-22549AB41525}" presName="iconSpace" presStyleCnt="0"/>
      <dgm:spPr/>
    </dgm:pt>
    <dgm:pt modelId="{040EF9B1-ACEA-4D1C-A6FD-321666A45215}" type="pres">
      <dgm:prSet presAssocID="{1DCC461A-5F79-4A4E-91D4-22549AB41525}" presName="parTx" presStyleLbl="revTx" presStyleIdx="6" presStyleCnt="8">
        <dgm:presLayoutVars>
          <dgm:chMax val="0"/>
          <dgm:chPref val="0"/>
        </dgm:presLayoutVars>
      </dgm:prSet>
      <dgm:spPr/>
    </dgm:pt>
    <dgm:pt modelId="{1FEBE148-7EE5-4EED-B11B-EE3E50B6416F}" type="pres">
      <dgm:prSet presAssocID="{1DCC461A-5F79-4A4E-91D4-22549AB41525}" presName="txSpace" presStyleCnt="0"/>
      <dgm:spPr/>
    </dgm:pt>
    <dgm:pt modelId="{7688F276-3F1E-48AB-A598-CFCEAED26684}" type="pres">
      <dgm:prSet presAssocID="{1DCC461A-5F79-4A4E-91D4-22549AB41525}" presName="desTx" presStyleLbl="revTx" presStyleIdx="7" presStyleCnt="8">
        <dgm:presLayoutVars/>
      </dgm:prSet>
      <dgm:spPr/>
    </dgm:pt>
  </dgm:ptLst>
  <dgm:cxnLst>
    <dgm:cxn modelId="{905BA81A-DAD3-4FED-A203-F43D8BEDD574}" type="presOf" srcId="{167001AE-5E34-4FE2-9B6D-9A0419DD74A6}" destId="{0FC32212-E472-4C68-B13E-E2668E34C432}" srcOrd="0" destOrd="0" presId="urn:microsoft.com/office/officeart/2018/5/layout/CenteredIconLabelDescriptionList"/>
    <dgm:cxn modelId="{C108E930-2914-4340-A616-ACD9316CF83A}" srcId="{BC60E2DC-3D24-4B3F-810E-39AD621B046B}" destId="{7F03E47E-7E88-4E36-81D2-B87E65902EDF}" srcOrd="2" destOrd="0" parTransId="{B379D68B-74AD-4F0D-8948-6FF98D85926D}" sibTransId="{63EE7CCF-EE77-4A19-996E-9F046ED1F23E}"/>
    <dgm:cxn modelId="{7F558F34-09F4-4297-A3F1-F3EBB2ADE9FE}" type="presOf" srcId="{1DCC461A-5F79-4A4E-91D4-22549AB41525}" destId="{040EF9B1-ACEA-4D1C-A6FD-321666A45215}" srcOrd="0" destOrd="0" presId="urn:microsoft.com/office/officeart/2018/5/layout/CenteredIconLabelDescriptionList"/>
    <dgm:cxn modelId="{CE85253F-5BF5-4257-AC70-E8BADB1267E0}" srcId="{BC60E2DC-3D24-4B3F-810E-39AD621B046B}" destId="{1DCC461A-5F79-4A4E-91D4-22549AB41525}" srcOrd="3" destOrd="0" parTransId="{B8EDC72B-3DC8-4FDD-A3DA-56D5F78DED36}" sibTransId="{3F8D57B2-1625-4476-B0AE-7997CA71D938}"/>
    <dgm:cxn modelId="{C73C525B-0C11-4CBF-B9BA-7D355DBBCA04}" type="presOf" srcId="{791B96DA-7C97-480C-8E38-AA9F96411F67}" destId="{80625454-8535-46DA-9AEB-6890DF1CC8DA}" srcOrd="0" destOrd="0" presId="urn:microsoft.com/office/officeart/2018/5/layout/CenteredIconLabelDescriptionList"/>
    <dgm:cxn modelId="{50850D46-CF8C-4742-8DEF-9FFED699E006}" srcId="{7F03E47E-7E88-4E36-81D2-B87E65902EDF}" destId="{DFC4B2B5-328F-402B-AC64-27F82D8BD32D}" srcOrd="0" destOrd="0" parTransId="{C7556585-0CE3-4CA0-B827-7C5363A55E5B}" sibTransId="{36A2D501-25FF-4393-AEBD-A72E5F3A67A9}"/>
    <dgm:cxn modelId="{BB90DB4B-A44C-4EDD-A856-E747D216F069}" srcId="{4DDE6842-D3CE-4FB1-B359-A0F0BDDC4A42}" destId="{1BF517FC-AE6C-4FDD-87A7-D279CAB58980}" srcOrd="0" destOrd="0" parTransId="{2B954182-7EFD-4AB4-A448-A36C79ED029A}" sibTransId="{999598A3-E6A7-4FD2-9C13-7622866191AD}"/>
    <dgm:cxn modelId="{B9093452-18AD-41A3-A2CB-AB563237B8A1}" type="presOf" srcId="{4DDE6842-D3CE-4FB1-B359-A0F0BDDC4A42}" destId="{BECFE176-65AD-4BC3-AEF4-F617DDB85F2E}" srcOrd="0" destOrd="0" presId="urn:microsoft.com/office/officeart/2018/5/layout/CenteredIconLabelDescriptionList"/>
    <dgm:cxn modelId="{CF6F7F52-CB77-4279-BC43-6533C87E7EC2}" srcId="{BC60E2DC-3D24-4B3F-810E-39AD621B046B}" destId="{791B96DA-7C97-480C-8E38-AA9F96411F67}" srcOrd="0" destOrd="0" parTransId="{801B947A-695C-42C9-9F35-4843DBBB8867}" sibTransId="{2BB48C80-FA48-4E79-8590-0D3F47260192}"/>
    <dgm:cxn modelId="{C2171A76-2116-45A9-B38E-1AD86839AF81}" srcId="{1DCC461A-5F79-4A4E-91D4-22549AB41525}" destId="{75AC565E-6087-4472-A2FB-DADB39A28C03}" srcOrd="0" destOrd="0" parTransId="{5D796301-8AD4-4E90-8C0C-5B72A33BC35C}" sibTransId="{A1ED6169-1053-4AA4-911E-F9DD47523BC7}"/>
    <dgm:cxn modelId="{88B0EB5A-FA27-4B49-90F8-6475A10423A0}" type="presOf" srcId="{75AC565E-6087-4472-A2FB-DADB39A28C03}" destId="{7688F276-3F1E-48AB-A598-CFCEAED26684}" srcOrd="0" destOrd="0" presId="urn:microsoft.com/office/officeart/2018/5/layout/CenteredIconLabelDescriptionList"/>
    <dgm:cxn modelId="{0B132583-276C-4013-A4D3-C6478C785DD6}" srcId="{791B96DA-7C97-480C-8E38-AA9F96411F67}" destId="{167001AE-5E34-4FE2-9B6D-9A0419DD74A6}" srcOrd="0" destOrd="0" parTransId="{E8D0409E-762E-410D-AF2A-8D4971B4D802}" sibTransId="{2467144C-D20F-465D-878B-5DC42FE60715}"/>
    <dgm:cxn modelId="{CA76368C-DFC9-4828-925D-667364C29573}" type="presOf" srcId="{BC60E2DC-3D24-4B3F-810E-39AD621B046B}" destId="{127A5D47-C50E-4BE1-8A95-67A4F2FC34B4}" srcOrd="0" destOrd="0" presId="urn:microsoft.com/office/officeart/2018/5/layout/CenteredIconLabelDescriptionList"/>
    <dgm:cxn modelId="{4F2CF08C-494A-467D-BCBF-41F327CE6924}" srcId="{BC60E2DC-3D24-4B3F-810E-39AD621B046B}" destId="{4DDE6842-D3CE-4FB1-B359-A0F0BDDC4A42}" srcOrd="1" destOrd="0" parTransId="{CF3EAD19-37C9-4A28-B465-592265923E88}" sibTransId="{A2118095-9F98-4BC2-B553-2E788E5684BE}"/>
    <dgm:cxn modelId="{51FE668E-CFE4-442C-AA14-5F994B3614AE}" type="presOf" srcId="{DFC4B2B5-328F-402B-AC64-27F82D8BD32D}" destId="{ABDBBDAB-4BD0-4FE4-AE79-7C5FCA46CCB9}" srcOrd="0" destOrd="0" presId="urn:microsoft.com/office/officeart/2018/5/layout/CenteredIconLabelDescriptionList"/>
    <dgm:cxn modelId="{73C1E4B0-8D93-40BD-8D42-3047621D8990}" type="presOf" srcId="{7F03E47E-7E88-4E36-81D2-B87E65902EDF}" destId="{357384DC-CD88-44BF-8638-359A87891FF4}" srcOrd="0" destOrd="0" presId="urn:microsoft.com/office/officeart/2018/5/layout/CenteredIconLabelDescriptionList"/>
    <dgm:cxn modelId="{BEB1BAD3-9B84-4909-8AE6-1EA4F0B7D7F1}" type="presOf" srcId="{1BF517FC-AE6C-4FDD-87A7-D279CAB58980}" destId="{6F67E5A5-C183-44FC-A8CE-73575196C633}" srcOrd="0" destOrd="0" presId="urn:microsoft.com/office/officeart/2018/5/layout/CenteredIconLabelDescriptionList"/>
    <dgm:cxn modelId="{0B03C453-875A-4081-B008-D531DEA9F279}" type="presParOf" srcId="{127A5D47-C50E-4BE1-8A95-67A4F2FC34B4}" destId="{172240C1-DE00-4258-AD79-C5E4A7DD9BC8}" srcOrd="0" destOrd="0" presId="urn:microsoft.com/office/officeart/2018/5/layout/CenteredIconLabelDescriptionList"/>
    <dgm:cxn modelId="{65D27042-6614-41EC-9D7F-35DD858F5E13}" type="presParOf" srcId="{172240C1-DE00-4258-AD79-C5E4A7DD9BC8}" destId="{CC778545-E3DA-40D4-8124-F41CCDEB1961}" srcOrd="0" destOrd="0" presId="urn:microsoft.com/office/officeart/2018/5/layout/CenteredIconLabelDescriptionList"/>
    <dgm:cxn modelId="{670F8280-5AB1-4388-A0E0-C438B24213B2}" type="presParOf" srcId="{172240C1-DE00-4258-AD79-C5E4A7DD9BC8}" destId="{5DEDFD8A-A7BE-43F1-9ABF-9E5E49A516D0}" srcOrd="1" destOrd="0" presId="urn:microsoft.com/office/officeart/2018/5/layout/CenteredIconLabelDescriptionList"/>
    <dgm:cxn modelId="{5710C62D-7F38-4EEA-9461-1AB5CDADD3C9}" type="presParOf" srcId="{172240C1-DE00-4258-AD79-C5E4A7DD9BC8}" destId="{80625454-8535-46DA-9AEB-6890DF1CC8DA}" srcOrd="2" destOrd="0" presId="urn:microsoft.com/office/officeart/2018/5/layout/CenteredIconLabelDescriptionList"/>
    <dgm:cxn modelId="{D287ABB2-4016-4A18-B155-C926CD9AB445}" type="presParOf" srcId="{172240C1-DE00-4258-AD79-C5E4A7DD9BC8}" destId="{3ACE497A-937A-4C32-ADE1-C07037198ABD}" srcOrd="3" destOrd="0" presId="urn:microsoft.com/office/officeart/2018/5/layout/CenteredIconLabelDescriptionList"/>
    <dgm:cxn modelId="{1647906D-BF28-4A0A-9D13-07F17BF99954}" type="presParOf" srcId="{172240C1-DE00-4258-AD79-C5E4A7DD9BC8}" destId="{0FC32212-E472-4C68-B13E-E2668E34C432}" srcOrd="4" destOrd="0" presId="urn:microsoft.com/office/officeart/2018/5/layout/CenteredIconLabelDescriptionList"/>
    <dgm:cxn modelId="{84715D51-F256-4A73-92E6-3B2168AB8C4D}" type="presParOf" srcId="{127A5D47-C50E-4BE1-8A95-67A4F2FC34B4}" destId="{9EC327A6-A9BB-4B69-8C31-11E2D2AAA1C7}" srcOrd="1" destOrd="0" presId="urn:microsoft.com/office/officeart/2018/5/layout/CenteredIconLabelDescriptionList"/>
    <dgm:cxn modelId="{E346A2F4-66D7-499B-9B38-1D8E97D5C914}" type="presParOf" srcId="{127A5D47-C50E-4BE1-8A95-67A4F2FC34B4}" destId="{79D4C8D0-7588-4B4F-9C34-DC1957AA61BB}" srcOrd="2" destOrd="0" presId="urn:microsoft.com/office/officeart/2018/5/layout/CenteredIconLabelDescriptionList"/>
    <dgm:cxn modelId="{61BCE3F0-90A0-422B-B6A6-5DD54AF8A912}" type="presParOf" srcId="{79D4C8D0-7588-4B4F-9C34-DC1957AA61BB}" destId="{B527EB3B-7E0E-4EBD-AF22-174653D8D486}" srcOrd="0" destOrd="0" presId="urn:microsoft.com/office/officeart/2018/5/layout/CenteredIconLabelDescriptionList"/>
    <dgm:cxn modelId="{C7DE4B7D-0226-4FC7-BB32-5BC522FD4B49}" type="presParOf" srcId="{79D4C8D0-7588-4B4F-9C34-DC1957AA61BB}" destId="{89123877-AED1-4EBD-9504-19060EDC544D}" srcOrd="1" destOrd="0" presId="urn:microsoft.com/office/officeart/2018/5/layout/CenteredIconLabelDescriptionList"/>
    <dgm:cxn modelId="{43ABA58F-6BF7-42B3-A946-4E9F0D27714B}" type="presParOf" srcId="{79D4C8D0-7588-4B4F-9C34-DC1957AA61BB}" destId="{BECFE176-65AD-4BC3-AEF4-F617DDB85F2E}" srcOrd="2" destOrd="0" presId="urn:microsoft.com/office/officeart/2018/5/layout/CenteredIconLabelDescriptionList"/>
    <dgm:cxn modelId="{B1D7ECD3-4DC0-4045-BEDC-257BD80C4025}" type="presParOf" srcId="{79D4C8D0-7588-4B4F-9C34-DC1957AA61BB}" destId="{514CDA33-BBF1-4AB9-8893-AF2EBD62E9DE}" srcOrd="3" destOrd="0" presId="urn:microsoft.com/office/officeart/2018/5/layout/CenteredIconLabelDescriptionList"/>
    <dgm:cxn modelId="{608CC47C-1BDB-4E38-AB66-4DC869F8CC27}" type="presParOf" srcId="{79D4C8D0-7588-4B4F-9C34-DC1957AA61BB}" destId="{6F67E5A5-C183-44FC-A8CE-73575196C633}" srcOrd="4" destOrd="0" presId="urn:microsoft.com/office/officeart/2018/5/layout/CenteredIconLabelDescriptionList"/>
    <dgm:cxn modelId="{044871EC-AD47-4491-9355-0FC7E95F5DFB}" type="presParOf" srcId="{127A5D47-C50E-4BE1-8A95-67A4F2FC34B4}" destId="{80756F9C-448F-4024-94BC-E130BA281EA0}" srcOrd="3" destOrd="0" presId="urn:microsoft.com/office/officeart/2018/5/layout/CenteredIconLabelDescriptionList"/>
    <dgm:cxn modelId="{E36528C4-49C5-4782-ACEB-24F9412F0CA9}" type="presParOf" srcId="{127A5D47-C50E-4BE1-8A95-67A4F2FC34B4}" destId="{BAA5F6EB-5A10-4BC0-B1AC-54F781B8A600}" srcOrd="4" destOrd="0" presId="urn:microsoft.com/office/officeart/2018/5/layout/CenteredIconLabelDescriptionList"/>
    <dgm:cxn modelId="{8685172A-FFA4-4812-BAAB-D9EDAA0E975E}" type="presParOf" srcId="{BAA5F6EB-5A10-4BC0-B1AC-54F781B8A600}" destId="{C5E4BBE9-8593-4D69-9509-7E13955CC0F0}" srcOrd="0" destOrd="0" presId="urn:microsoft.com/office/officeart/2018/5/layout/CenteredIconLabelDescriptionList"/>
    <dgm:cxn modelId="{40CEB1CF-08C3-41CC-8B9D-CF15626B8824}" type="presParOf" srcId="{BAA5F6EB-5A10-4BC0-B1AC-54F781B8A600}" destId="{32E7EAAE-E2EC-403C-9C07-AE35639E3B29}" srcOrd="1" destOrd="0" presId="urn:microsoft.com/office/officeart/2018/5/layout/CenteredIconLabelDescriptionList"/>
    <dgm:cxn modelId="{77E397B0-B135-4178-8DD4-F46F44908CC3}" type="presParOf" srcId="{BAA5F6EB-5A10-4BC0-B1AC-54F781B8A600}" destId="{357384DC-CD88-44BF-8638-359A87891FF4}" srcOrd="2" destOrd="0" presId="urn:microsoft.com/office/officeart/2018/5/layout/CenteredIconLabelDescriptionList"/>
    <dgm:cxn modelId="{C6A29345-AADC-4DFD-BCEC-37AE48634B99}" type="presParOf" srcId="{BAA5F6EB-5A10-4BC0-B1AC-54F781B8A600}" destId="{508FDD04-04AD-4A3A-92D7-D87E2E872960}" srcOrd="3" destOrd="0" presId="urn:microsoft.com/office/officeart/2018/5/layout/CenteredIconLabelDescriptionList"/>
    <dgm:cxn modelId="{54D9CBB0-A42D-4E40-8BFA-FFE380145C0A}" type="presParOf" srcId="{BAA5F6EB-5A10-4BC0-B1AC-54F781B8A600}" destId="{ABDBBDAB-4BD0-4FE4-AE79-7C5FCA46CCB9}" srcOrd="4" destOrd="0" presId="urn:microsoft.com/office/officeart/2018/5/layout/CenteredIconLabelDescriptionList"/>
    <dgm:cxn modelId="{5D7CD479-2371-478F-8005-3AE10876F382}" type="presParOf" srcId="{127A5D47-C50E-4BE1-8A95-67A4F2FC34B4}" destId="{6C87A93A-DA74-49CC-97BC-1680021E4294}" srcOrd="5" destOrd="0" presId="urn:microsoft.com/office/officeart/2018/5/layout/CenteredIconLabelDescriptionList"/>
    <dgm:cxn modelId="{89DAD628-EE52-4CE1-B298-239944D5BC84}" type="presParOf" srcId="{127A5D47-C50E-4BE1-8A95-67A4F2FC34B4}" destId="{8658604E-3CB2-4410-9967-97D2BCBCB6EB}" srcOrd="6" destOrd="0" presId="urn:microsoft.com/office/officeart/2018/5/layout/CenteredIconLabelDescriptionList"/>
    <dgm:cxn modelId="{AFAE6362-61E1-4CB1-ADBC-D690E830E5EC}" type="presParOf" srcId="{8658604E-3CB2-4410-9967-97D2BCBCB6EB}" destId="{05216CF4-1C91-4293-85C0-725C99DD518B}" srcOrd="0" destOrd="0" presId="urn:microsoft.com/office/officeart/2018/5/layout/CenteredIconLabelDescriptionList"/>
    <dgm:cxn modelId="{B60DC23A-8AC8-4186-9FE4-2DAB5FDA68CD}" type="presParOf" srcId="{8658604E-3CB2-4410-9967-97D2BCBCB6EB}" destId="{39C32D62-DF0F-411F-9D49-68CF79C984D6}" srcOrd="1" destOrd="0" presId="urn:microsoft.com/office/officeart/2018/5/layout/CenteredIconLabelDescriptionList"/>
    <dgm:cxn modelId="{05EB738B-001B-4328-9874-DDAD72F01A94}" type="presParOf" srcId="{8658604E-3CB2-4410-9967-97D2BCBCB6EB}" destId="{040EF9B1-ACEA-4D1C-A6FD-321666A45215}" srcOrd="2" destOrd="0" presId="urn:microsoft.com/office/officeart/2018/5/layout/CenteredIconLabelDescriptionList"/>
    <dgm:cxn modelId="{034E1DB9-67C4-4309-AD9F-C1505D2DA9AD}" type="presParOf" srcId="{8658604E-3CB2-4410-9967-97D2BCBCB6EB}" destId="{1FEBE148-7EE5-4EED-B11B-EE3E50B6416F}" srcOrd="3" destOrd="0" presId="urn:microsoft.com/office/officeart/2018/5/layout/CenteredIconLabelDescriptionList"/>
    <dgm:cxn modelId="{21136575-7BA6-41C9-9342-00833F3012AA}" type="presParOf" srcId="{8658604E-3CB2-4410-9967-97D2BCBCB6EB}" destId="{7688F276-3F1E-48AB-A598-CFCEAED2668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B0530-4AE0-4F65-8F5C-07689B18DEAD}">
      <dsp:nvSpPr>
        <dsp:cNvPr id="0" name=""/>
        <dsp:cNvSpPr/>
      </dsp:nvSpPr>
      <dsp:spPr>
        <a:xfrm>
          <a:off x="0" y="1892"/>
          <a:ext cx="695914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AECF3-3ACD-4117-82A3-A09EEE9AE942}">
      <dsp:nvSpPr>
        <dsp:cNvPr id="0" name=""/>
        <dsp:cNvSpPr/>
      </dsp:nvSpPr>
      <dsp:spPr>
        <a:xfrm>
          <a:off x="0" y="1892"/>
          <a:ext cx="6959144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College Planning </a:t>
          </a:r>
        </a:p>
      </dsp:txBody>
      <dsp:txXfrm>
        <a:off x="0" y="1892"/>
        <a:ext cx="6959144" cy="645217"/>
      </dsp:txXfrm>
    </dsp:sp>
    <dsp:sp modelId="{D20BEF77-1B0B-4DC1-B44A-3490CE7F0E37}">
      <dsp:nvSpPr>
        <dsp:cNvPr id="0" name=""/>
        <dsp:cNvSpPr/>
      </dsp:nvSpPr>
      <dsp:spPr>
        <a:xfrm>
          <a:off x="0" y="647109"/>
          <a:ext cx="695914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F75B2-C6DD-4C96-9A41-15146C8B1343}">
      <dsp:nvSpPr>
        <dsp:cNvPr id="0" name=""/>
        <dsp:cNvSpPr/>
      </dsp:nvSpPr>
      <dsp:spPr>
        <a:xfrm>
          <a:off x="0" y="647109"/>
          <a:ext cx="6959144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Calibri"/>
              <a:cs typeface="Calibri"/>
            </a:rPr>
            <a:t>Applications Process</a:t>
          </a:r>
        </a:p>
      </dsp:txBody>
      <dsp:txXfrm>
        <a:off x="0" y="647109"/>
        <a:ext cx="6959144" cy="645217"/>
      </dsp:txXfrm>
    </dsp:sp>
    <dsp:sp modelId="{3B293E89-B2C0-4052-A286-30827C304C54}">
      <dsp:nvSpPr>
        <dsp:cNvPr id="0" name=""/>
        <dsp:cNvSpPr/>
      </dsp:nvSpPr>
      <dsp:spPr>
        <a:xfrm>
          <a:off x="0" y="1292326"/>
          <a:ext cx="695914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B39C-6400-415C-80C6-B8DB6E0D4266}">
      <dsp:nvSpPr>
        <dsp:cNvPr id="0" name=""/>
        <dsp:cNvSpPr/>
      </dsp:nvSpPr>
      <dsp:spPr>
        <a:xfrm>
          <a:off x="0" y="1292326"/>
          <a:ext cx="6959144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Calibri"/>
              <a:cs typeface="Calibri"/>
            </a:rPr>
            <a:t>Admissions </a:t>
          </a:r>
        </a:p>
      </dsp:txBody>
      <dsp:txXfrm>
        <a:off x="0" y="1292326"/>
        <a:ext cx="6959144" cy="645217"/>
      </dsp:txXfrm>
    </dsp:sp>
    <dsp:sp modelId="{1AE357B7-7A86-4D30-9BDF-F438AD3A89B7}">
      <dsp:nvSpPr>
        <dsp:cNvPr id="0" name=""/>
        <dsp:cNvSpPr/>
      </dsp:nvSpPr>
      <dsp:spPr>
        <a:xfrm>
          <a:off x="0" y="1937543"/>
          <a:ext cx="695914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5C72B5-DFE2-43F9-954C-9B657238E923}">
      <dsp:nvSpPr>
        <dsp:cNvPr id="0" name=""/>
        <dsp:cNvSpPr/>
      </dsp:nvSpPr>
      <dsp:spPr>
        <a:xfrm>
          <a:off x="0" y="1937543"/>
          <a:ext cx="6959144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Financial Aid</a:t>
          </a:r>
        </a:p>
      </dsp:txBody>
      <dsp:txXfrm>
        <a:off x="0" y="1937543"/>
        <a:ext cx="6959144" cy="645217"/>
      </dsp:txXfrm>
    </dsp:sp>
    <dsp:sp modelId="{FBC9F879-27DE-443A-9199-6DD81280FE30}">
      <dsp:nvSpPr>
        <dsp:cNvPr id="0" name=""/>
        <dsp:cNvSpPr/>
      </dsp:nvSpPr>
      <dsp:spPr>
        <a:xfrm>
          <a:off x="0" y="2582760"/>
          <a:ext cx="695914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555EB-5C92-40AB-AC19-F1CD8C34D34D}">
      <dsp:nvSpPr>
        <dsp:cNvPr id="0" name=""/>
        <dsp:cNvSpPr/>
      </dsp:nvSpPr>
      <dsp:spPr>
        <a:xfrm>
          <a:off x="0" y="2582760"/>
          <a:ext cx="6959144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Student Athletes</a:t>
          </a:r>
        </a:p>
      </dsp:txBody>
      <dsp:txXfrm>
        <a:off x="0" y="2582760"/>
        <a:ext cx="6959144" cy="645217"/>
      </dsp:txXfrm>
    </dsp:sp>
    <dsp:sp modelId="{FCE16768-8539-42E8-92CF-FF976B81B115}">
      <dsp:nvSpPr>
        <dsp:cNvPr id="0" name=""/>
        <dsp:cNvSpPr/>
      </dsp:nvSpPr>
      <dsp:spPr>
        <a:xfrm>
          <a:off x="0" y="3227977"/>
          <a:ext cx="695914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C5828-07DB-4731-9DCC-B6B282360F45}">
      <dsp:nvSpPr>
        <dsp:cNvPr id="0" name=""/>
        <dsp:cNvSpPr/>
      </dsp:nvSpPr>
      <dsp:spPr>
        <a:xfrm>
          <a:off x="0" y="3227977"/>
          <a:ext cx="6959144" cy="64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Wolfson College Resources Available</a:t>
          </a:r>
        </a:p>
      </dsp:txBody>
      <dsp:txXfrm>
        <a:off x="0" y="3227977"/>
        <a:ext cx="6959144" cy="645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1D2B-3E1D-45FD-88A2-0CC2921FFF98}">
      <dsp:nvSpPr>
        <dsp:cNvPr id="0" name=""/>
        <dsp:cNvSpPr/>
      </dsp:nvSpPr>
      <dsp:spPr>
        <a:xfrm>
          <a:off x="0" y="80774"/>
          <a:ext cx="7588601" cy="6715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/>
              <a:cs typeface="Calibri"/>
            </a:rPr>
            <a:t>Maximize the "Right Fit" Checklist</a:t>
          </a:r>
        </a:p>
      </dsp:txBody>
      <dsp:txXfrm>
        <a:off x="32784" y="113558"/>
        <a:ext cx="7523033" cy="606012"/>
      </dsp:txXfrm>
    </dsp:sp>
    <dsp:sp modelId="{3C2DCAA3-C2F9-4E07-A02E-377C2221C3EE}">
      <dsp:nvSpPr>
        <dsp:cNvPr id="0" name=""/>
        <dsp:cNvSpPr/>
      </dsp:nvSpPr>
      <dsp:spPr>
        <a:xfrm>
          <a:off x="0" y="752354"/>
          <a:ext cx="7588601" cy="266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3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>
              <a:latin typeface="Calibri"/>
              <a:cs typeface="Calibri"/>
            </a:rPr>
            <a:t>Attend Admission Counselor visits to Wolfson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>
              <a:latin typeface="Calibri"/>
              <a:cs typeface="Calibri"/>
            </a:rPr>
            <a:t>Take a virtual or on campus admissions tour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>
              <a:latin typeface="Calibri"/>
              <a:cs typeface="Calibri"/>
            </a:rPr>
            <a:t>Review school websites &amp; social media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u="sng" kern="1200" dirty="0">
              <a:hlinkClick xmlns:r="http://schemas.openxmlformats.org/officeDocument/2006/relationships" r:id="rId1"/>
            </a:rPr>
            <a:t>www.campusreel.org</a:t>
          </a:r>
          <a:endParaRPr lang="en-US" sz="2200" b="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u="sng" kern="1200" dirty="0">
              <a:hlinkClick xmlns:r="http://schemas.openxmlformats.org/officeDocument/2006/relationships" r:id="rId2"/>
            </a:rPr>
            <a:t>www.youvisit.com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>
              <a:latin typeface="Calibri"/>
              <a:cs typeface="Calibri"/>
            </a:rPr>
            <a:t>Talk to current students/alumni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>
              <a:latin typeface="Calibri"/>
              <a:cs typeface="Calibri"/>
            </a:rPr>
            <a:t>Fiske's Guide to Colleges 2022, www.prepscholar.com</a:t>
          </a:r>
        </a:p>
      </dsp:txBody>
      <dsp:txXfrm>
        <a:off x="0" y="752354"/>
        <a:ext cx="7588601" cy="2666160"/>
      </dsp:txXfrm>
    </dsp:sp>
    <dsp:sp modelId="{5AB46633-3CA8-471B-BF1B-3FA26CE72047}">
      <dsp:nvSpPr>
        <dsp:cNvPr id="0" name=""/>
        <dsp:cNvSpPr/>
      </dsp:nvSpPr>
      <dsp:spPr>
        <a:xfrm>
          <a:off x="0" y="3418515"/>
          <a:ext cx="7588601" cy="6715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/>
              <a:cs typeface="Calibri"/>
            </a:rPr>
            <a:t>Utilize FREE college search tools</a:t>
          </a:r>
        </a:p>
      </dsp:txBody>
      <dsp:txXfrm>
        <a:off x="32784" y="3451299"/>
        <a:ext cx="7523033" cy="606012"/>
      </dsp:txXfrm>
    </dsp:sp>
    <dsp:sp modelId="{F4E63F1E-BC6B-4831-B60E-29C29757F0B6}">
      <dsp:nvSpPr>
        <dsp:cNvPr id="0" name=""/>
        <dsp:cNvSpPr/>
      </dsp:nvSpPr>
      <dsp:spPr>
        <a:xfrm>
          <a:off x="0" y="4090095"/>
          <a:ext cx="7588601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93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>
              <a:latin typeface="Calibri"/>
              <a:cs typeface="Calibri"/>
              <a:hlinkClick xmlns:r="http://schemas.openxmlformats.org/officeDocument/2006/relationships" r:id="rId3"/>
            </a:rPr>
            <a:t>www.scoir</a:t>
          </a:r>
          <a:r>
            <a:rPr lang="en-US" sz="2200" b="1" kern="1200">
              <a:latin typeface="Calibri"/>
              <a:cs typeface="Calibri"/>
              <a:hlinkClick xmlns:r="http://schemas.openxmlformats.org/officeDocument/2006/relationships" r:id="rId3"/>
            </a:rPr>
            <a:t>.com</a:t>
          </a:r>
          <a:r>
            <a:rPr lang="en-US" sz="2200" b="1" kern="1200">
              <a:latin typeface="Calibri"/>
              <a:cs typeface="Calibri"/>
            </a:rPr>
            <a:t> </a:t>
          </a:r>
          <a:endParaRPr lang="en-US" sz="2200" b="1" kern="1200" dirty="0">
            <a:latin typeface="Calibri"/>
            <a:cs typeface="Calibri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>
              <a:latin typeface="Calibri"/>
              <a:cs typeface="Calibri"/>
              <a:hlinkClick xmlns:r="http://schemas.openxmlformats.org/officeDocument/2006/relationships" r:id="rId4"/>
            </a:rPr>
            <a:t>www.bigfuture.collegeboard.org/college-search</a:t>
          </a:r>
          <a:endParaRPr lang="en-US" sz="2200" b="1" kern="1200" dirty="0">
            <a:latin typeface="Calibri"/>
            <a:cs typeface="Calibri"/>
          </a:endParaRPr>
        </a:p>
      </dsp:txBody>
      <dsp:txXfrm>
        <a:off x="0" y="4090095"/>
        <a:ext cx="7588601" cy="753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1D9E1-E6CB-4116-B278-F09B0BE1DFB7}">
      <dsp:nvSpPr>
        <dsp:cNvPr id="0" name=""/>
        <dsp:cNvSpPr/>
      </dsp:nvSpPr>
      <dsp:spPr>
        <a:xfrm>
          <a:off x="0" y="2658"/>
          <a:ext cx="6972923" cy="13474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77F74-BB99-4227-A693-C541C56A23E1}">
      <dsp:nvSpPr>
        <dsp:cNvPr id="0" name=""/>
        <dsp:cNvSpPr/>
      </dsp:nvSpPr>
      <dsp:spPr>
        <a:xfrm>
          <a:off x="407607" y="305838"/>
          <a:ext cx="741105" cy="741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E29E3-B4EB-4268-A574-00F251CFC0FF}">
      <dsp:nvSpPr>
        <dsp:cNvPr id="0" name=""/>
        <dsp:cNvSpPr/>
      </dsp:nvSpPr>
      <dsp:spPr>
        <a:xfrm>
          <a:off x="1556320" y="2658"/>
          <a:ext cx="5416602" cy="134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7" tIns="142607" rIns="142607" bIns="1426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/>
              <a:cs typeface="Calibri"/>
            </a:rPr>
            <a:t>More emphasis placed due to test optional applications </a:t>
          </a:r>
        </a:p>
      </dsp:txBody>
      <dsp:txXfrm>
        <a:off x="1556320" y="2658"/>
        <a:ext cx="5416602" cy="1347463"/>
      </dsp:txXfrm>
    </dsp:sp>
    <dsp:sp modelId="{41301EDD-7702-4F40-9513-53B8CB5A4143}">
      <dsp:nvSpPr>
        <dsp:cNvPr id="0" name=""/>
        <dsp:cNvSpPr/>
      </dsp:nvSpPr>
      <dsp:spPr>
        <a:xfrm>
          <a:off x="0" y="1686988"/>
          <a:ext cx="6972923" cy="13474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DF8BD-009D-454C-975C-5057E8D70769}">
      <dsp:nvSpPr>
        <dsp:cNvPr id="0" name=""/>
        <dsp:cNvSpPr/>
      </dsp:nvSpPr>
      <dsp:spPr>
        <a:xfrm>
          <a:off x="407607" y="1990167"/>
          <a:ext cx="741105" cy="741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6DBFC-F145-4AD1-80F3-9F4DEDE92BC2}">
      <dsp:nvSpPr>
        <dsp:cNvPr id="0" name=""/>
        <dsp:cNvSpPr/>
      </dsp:nvSpPr>
      <dsp:spPr>
        <a:xfrm>
          <a:off x="1556320" y="1686988"/>
          <a:ext cx="5416602" cy="134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7" tIns="142607" rIns="142607" bIns="142607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/>
              <a:cs typeface="Calibri"/>
            </a:rPr>
            <a:t>Essay: Student's time to shine! Showcase you and your passion. What makes you stand out from the other applicants?</a:t>
          </a:r>
        </a:p>
      </dsp:txBody>
      <dsp:txXfrm>
        <a:off x="1556320" y="1686988"/>
        <a:ext cx="5416602" cy="1347463"/>
      </dsp:txXfrm>
    </dsp:sp>
    <dsp:sp modelId="{0F4D60AD-5C3D-4B9C-BA58-3AA967E2DD63}">
      <dsp:nvSpPr>
        <dsp:cNvPr id="0" name=""/>
        <dsp:cNvSpPr/>
      </dsp:nvSpPr>
      <dsp:spPr>
        <a:xfrm>
          <a:off x="0" y="3371318"/>
          <a:ext cx="6972923" cy="13474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70AAF-5BE8-4E32-9C36-8F87B604DF4B}">
      <dsp:nvSpPr>
        <dsp:cNvPr id="0" name=""/>
        <dsp:cNvSpPr/>
      </dsp:nvSpPr>
      <dsp:spPr>
        <a:xfrm>
          <a:off x="407607" y="3674497"/>
          <a:ext cx="741105" cy="741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3A174-BDD2-4EC3-B041-18F92272EC40}">
      <dsp:nvSpPr>
        <dsp:cNvPr id="0" name=""/>
        <dsp:cNvSpPr/>
      </dsp:nvSpPr>
      <dsp:spPr>
        <a:xfrm>
          <a:off x="1556320" y="3371318"/>
          <a:ext cx="5416602" cy="134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7" tIns="142607" rIns="142607" bIns="142607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/>
              <a:cs typeface="Calibri"/>
            </a:rPr>
            <a:t>Recommendations:  Usually 2 are required – teacher and counselor.  Allow several weeks to complete and provide resume</a:t>
          </a:r>
          <a:endParaRPr lang="en-US" sz="2100" b="1" kern="1200" dirty="0"/>
        </a:p>
      </dsp:txBody>
      <dsp:txXfrm>
        <a:off x="1556320" y="3371318"/>
        <a:ext cx="5416602" cy="1347463"/>
      </dsp:txXfrm>
    </dsp:sp>
    <dsp:sp modelId="{3B1FFAFC-B22C-4DDC-85F8-77299CD609F8}">
      <dsp:nvSpPr>
        <dsp:cNvPr id="0" name=""/>
        <dsp:cNvSpPr/>
      </dsp:nvSpPr>
      <dsp:spPr>
        <a:xfrm>
          <a:off x="0" y="5055648"/>
          <a:ext cx="6972923" cy="13474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26961-1E7D-497F-A113-B53CED132B0F}">
      <dsp:nvSpPr>
        <dsp:cNvPr id="0" name=""/>
        <dsp:cNvSpPr/>
      </dsp:nvSpPr>
      <dsp:spPr>
        <a:xfrm>
          <a:off x="407607" y="5358827"/>
          <a:ext cx="741105" cy="741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528A8-2F18-4B5F-9F6D-F556AE5B70BD}">
      <dsp:nvSpPr>
        <dsp:cNvPr id="0" name=""/>
        <dsp:cNvSpPr/>
      </dsp:nvSpPr>
      <dsp:spPr>
        <a:xfrm>
          <a:off x="1556320" y="5055648"/>
          <a:ext cx="5416602" cy="134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607" tIns="142607" rIns="142607" bIns="142607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Calibri"/>
              <a:cs typeface="Calibri"/>
            </a:rPr>
            <a:t>Resume: academic, awards, community service, extracurriculars, job, etc.  Rank by time most spent, impacts to major, etc.</a:t>
          </a:r>
        </a:p>
      </dsp:txBody>
      <dsp:txXfrm>
        <a:off x="1556320" y="5055648"/>
        <a:ext cx="5416602" cy="1347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3D66-5FF5-4D29-A389-031FC0AE41B9}">
      <dsp:nvSpPr>
        <dsp:cNvPr id="0" name=""/>
        <dsp:cNvSpPr/>
      </dsp:nvSpPr>
      <dsp:spPr>
        <a:xfrm>
          <a:off x="0" y="45144"/>
          <a:ext cx="3252069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/>
              <a:cs typeface="Calibri"/>
            </a:rPr>
            <a:t>Scholarship Database on Wolfson College Website</a:t>
          </a:r>
        </a:p>
      </dsp:txBody>
      <dsp:txXfrm>
        <a:off x="54830" y="99974"/>
        <a:ext cx="3142409" cy="1013540"/>
      </dsp:txXfrm>
    </dsp:sp>
    <dsp:sp modelId="{B4349DB0-4F42-4DAE-A46B-836C0082BED2}">
      <dsp:nvSpPr>
        <dsp:cNvPr id="0" name=""/>
        <dsp:cNvSpPr/>
      </dsp:nvSpPr>
      <dsp:spPr>
        <a:xfrm>
          <a:off x="0" y="1225944"/>
          <a:ext cx="3252069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/>
              <a:cs typeface="Calibri"/>
            </a:rPr>
            <a:t>Fastweb.com</a:t>
          </a:r>
        </a:p>
      </dsp:txBody>
      <dsp:txXfrm>
        <a:off x="54830" y="1280774"/>
        <a:ext cx="3142409" cy="1013540"/>
      </dsp:txXfrm>
    </dsp:sp>
    <dsp:sp modelId="{56A0E0A5-230B-40FD-BAF2-E425FB72DF61}">
      <dsp:nvSpPr>
        <dsp:cNvPr id="0" name=""/>
        <dsp:cNvSpPr/>
      </dsp:nvSpPr>
      <dsp:spPr>
        <a:xfrm>
          <a:off x="0" y="2406744"/>
          <a:ext cx="3252069" cy="112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/>
              <a:cs typeface="Calibri"/>
            </a:rPr>
            <a:t>BigFutures.org</a:t>
          </a:r>
        </a:p>
      </dsp:txBody>
      <dsp:txXfrm>
        <a:off x="54830" y="2461574"/>
        <a:ext cx="3142409" cy="1013540"/>
      </dsp:txXfrm>
    </dsp:sp>
    <dsp:sp modelId="{BE78DEBD-4FC0-43C9-B366-8B073DBE4E36}">
      <dsp:nvSpPr>
        <dsp:cNvPr id="0" name=""/>
        <dsp:cNvSpPr/>
      </dsp:nvSpPr>
      <dsp:spPr>
        <a:xfrm>
          <a:off x="0" y="3587544"/>
          <a:ext cx="3252069" cy="1123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/>
              <a:cs typeface="Calibri"/>
            </a:rPr>
            <a:t>Cappex.com</a:t>
          </a:r>
        </a:p>
      </dsp:txBody>
      <dsp:txXfrm>
        <a:off x="54830" y="3642374"/>
        <a:ext cx="3142409" cy="1013540"/>
      </dsp:txXfrm>
    </dsp:sp>
    <dsp:sp modelId="{BC408225-D0C0-4017-A114-21368ACCDC85}">
      <dsp:nvSpPr>
        <dsp:cNvPr id="0" name=""/>
        <dsp:cNvSpPr/>
      </dsp:nvSpPr>
      <dsp:spPr>
        <a:xfrm>
          <a:off x="0" y="4768344"/>
          <a:ext cx="3252069" cy="1123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entury Gothic"/>
              <a:cs typeface="Calibri"/>
            </a:rPr>
            <a:t>Finaid.org/scholarships</a:t>
          </a:r>
        </a:p>
      </dsp:txBody>
      <dsp:txXfrm>
        <a:off x="54830" y="4823174"/>
        <a:ext cx="3142409" cy="1013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78545-E3DA-40D4-8124-F41CCDEB1961}">
      <dsp:nvSpPr>
        <dsp:cNvPr id="0" name=""/>
        <dsp:cNvSpPr/>
      </dsp:nvSpPr>
      <dsp:spPr>
        <a:xfrm>
          <a:off x="817909" y="258184"/>
          <a:ext cx="873271" cy="873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25454-8535-46DA-9AEB-6890DF1CC8DA}">
      <dsp:nvSpPr>
        <dsp:cNvPr id="0" name=""/>
        <dsp:cNvSpPr/>
      </dsp:nvSpPr>
      <dsp:spPr>
        <a:xfrm>
          <a:off x="7014" y="1262281"/>
          <a:ext cx="2495061" cy="374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latin typeface="Arial Black"/>
              <a:cs typeface="Cavolini"/>
            </a:rPr>
            <a:t>Complete</a:t>
          </a:r>
        </a:p>
      </dsp:txBody>
      <dsp:txXfrm>
        <a:off x="7014" y="1262281"/>
        <a:ext cx="2495061" cy="374259"/>
      </dsp:txXfrm>
    </dsp:sp>
    <dsp:sp modelId="{0FC32212-E472-4C68-B13E-E2668E34C432}">
      <dsp:nvSpPr>
        <dsp:cNvPr id="0" name=""/>
        <dsp:cNvSpPr/>
      </dsp:nvSpPr>
      <dsp:spPr>
        <a:xfrm>
          <a:off x="7014" y="1697389"/>
          <a:ext cx="2495061" cy="160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Arial Black"/>
              <a:cs typeface="Cavolini"/>
            </a:rPr>
            <a:t>Perspective Recruit Questionnaires</a:t>
          </a:r>
        </a:p>
      </dsp:txBody>
      <dsp:txXfrm>
        <a:off x="7014" y="1697389"/>
        <a:ext cx="2495061" cy="1603241"/>
      </dsp:txXfrm>
    </dsp:sp>
    <dsp:sp modelId="{B527EB3B-7E0E-4EBD-AF22-174653D8D486}">
      <dsp:nvSpPr>
        <dsp:cNvPr id="0" name=""/>
        <dsp:cNvSpPr/>
      </dsp:nvSpPr>
      <dsp:spPr>
        <a:xfrm>
          <a:off x="3749606" y="258184"/>
          <a:ext cx="873271" cy="873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FE176-65AD-4BC3-AEF4-F617DDB85F2E}">
      <dsp:nvSpPr>
        <dsp:cNvPr id="0" name=""/>
        <dsp:cNvSpPr/>
      </dsp:nvSpPr>
      <dsp:spPr>
        <a:xfrm>
          <a:off x="2938711" y="1262281"/>
          <a:ext cx="2495061" cy="374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latin typeface="Arial Black"/>
              <a:cs typeface="Cavolini"/>
            </a:rPr>
            <a:t>Work</a:t>
          </a:r>
        </a:p>
      </dsp:txBody>
      <dsp:txXfrm>
        <a:off x="2938711" y="1262281"/>
        <a:ext cx="2495061" cy="374259"/>
      </dsp:txXfrm>
    </dsp:sp>
    <dsp:sp modelId="{6F67E5A5-C183-44FC-A8CE-73575196C633}">
      <dsp:nvSpPr>
        <dsp:cNvPr id="0" name=""/>
        <dsp:cNvSpPr/>
      </dsp:nvSpPr>
      <dsp:spPr>
        <a:xfrm>
          <a:off x="2938711" y="1697389"/>
          <a:ext cx="2495061" cy="160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Arial Black"/>
              <a:cs typeface="Cavolini"/>
            </a:rPr>
            <a:t>Closely with your high school or travel coach</a:t>
          </a:r>
        </a:p>
      </dsp:txBody>
      <dsp:txXfrm>
        <a:off x="2938711" y="1697389"/>
        <a:ext cx="2495061" cy="1603241"/>
      </dsp:txXfrm>
    </dsp:sp>
    <dsp:sp modelId="{C5E4BBE9-8593-4D69-9509-7E13955CC0F0}">
      <dsp:nvSpPr>
        <dsp:cNvPr id="0" name=""/>
        <dsp:cNvSpPr/>
      </dsp:nvSpPr>
      <dsp:spPr>
        <a:xfrm>
          <a:off x="6681303" y="258184"/>
          <a:ext cx="873271" cy="873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384DC-CD88-44BF-8638-359A87891FF4}">
      <dsp:nvSpPr>
        <dsp:cNvPr id="0" name=""/>
        <dsp:cNvSpPr/>
      </dsp:nvSpPr>
      <dsp:spPr>
        <a:xfrm>
          <a:off x="5870408" y="1262281"/>
          <a:ext cx="2495061" cy="374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latin typeface="Arial Black"/>
              <a:cs typeface="Cavolini"/>
            </a:rPr>
            <a:t>Communicate</a:t>
          </a:r>
        </a:p>
      </dsp:txBody>
      <dsp:txXfrm>
        <a:off x="5870408" y="1262281"/>
        <a:ext cx="2495061" cy="374259"/>
      </dsp:txXfrm>
    </dsp:sp>
    <dsp:sp modelId="{ABDBBDAB-4BD0-4FE4-AE79-7C5FCA46CCB9}">
      <dsp:nvSpPr>
        <dsp:cNvPr id="0" name=""/>
        <dsp:cNvSpPr/>
      </dsp:nvSpPr>
      <dsp:spPr>
        <a:xfrm>
          <a:off x="5870408" y="1697389"/>
          <a:ext cx="2495061" cy="160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Arial Black"/>
              <a:cs typeface="Cavolini"/>
            </a:rPr>
            <a:t>Frequently via videos, emails, phone calls</a:t>
          </a:r>
        </a:p>
      </dsp:txBody>
      <dsp:txXfrm>
        <a:off x="5870408" y="1697389"/>
        <a:ext cx="2495061" cy="1603241"/>
      </dsp:txXfrm>
    </dsp:sp>
    <dsp:sp modelId="{05216CF4-1C91-4293-85C0-725C99DD518B}">
      <dsp:nvSpPr>
        <dsp:cNvPr id="0" name=""/>
        <dsp:cNvSpPr/>
      </dsp:nvSpPr>
      <dsp:spPr>
        <a:xfrm>
          <a:off x="9612999" y="258184"/>
          <a:ext cx="873271" cy="873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EF9B1-ACEA-4D1C-A6FD-321666A45215}">
      <dsp:nvSpPr>
        <dsp:cNvPr id="0" name=""/>
        <dsp:cNvSpPr/>
      </dsp:nvSpPr>
      <dsp:spPr>
        <a:xfrm>
          <a:off x="8802105" y="1262281"/>
          <a:ext cx="2495061" cy="374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latin typeface="Arial Black"/>
              <a:cs typeface="Cavolini"/>
            </a:rPr>
            <a:t>Register</a:t>
          </a:r>
        </a:p>
      </dsp:txBody>
      <dsp:txXfrm>
        <a:off x="8802105" y="1262281"/>
        <a:ext cx="2495061" cy="374259"/>
      </dsp:txXfrm>
    </dsp:sp>
    <dsp:sp modelId="{7688F276-3F1E-48AB-A598-CFCEAED26684}">
      <dsp:nvSpPr>
        <dsp:cNvPr id="0" name=""/>
        <dsp:cNvSpPr/>
      </dsp:nvSpPr>
      <dsp:spPr>
        <a:xfrm>
          <a:off x="8802105" y="1697389"/>
          <a:ext cx="2495061" cy="1603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Arial Black"/>
              <a:cs typeface="Cavolini"/>
            </a:rPr>
            <a:t> NCAA Eligibility Center</a:t>
          </a:r>
          <a:br>
            <a:rPr lang="en-US" sz="1500" b="1" kern="1200">
              <a:latin typeface="Arial Black"/>
              <a:cs typeface="Cavolini"/>
            </a:rPr>
          </a:br>
          <a:r>
            <a:rPr lang="en-US" sz="1500" b="1" kern="1200">
              <a:latin typeface="Arial Black"/>
              <a:cs typeface="Cavolini"/>
            </a:rPr>
            <a:t>https://www.ncaa.org/student-athletes/future/how-register</a:t>
          </a:r>
          <a:br>
            <a:rPr lang="en-US" sz="1500" kern="1200"/>
          </a:br>
          <a:endParaRPr lang="en-US" sz="1500" kern="1200"/>
        </a:p>
      </dsp:txBody>
      <dsp:txXfrm>
        <a:off x="8802105" y="1697389"/>
        <a:ext cx="2495061" cy="1603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f/financial-assistance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highway-signs2/f/financial-aid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g.ndsu.edu/money/blog-posts/time-to-start-applying-for-2019-20-federal-financial-aid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ight_Futures_Scholarship_Progra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sprofile.collegeboard.org/" TargetMode="External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hyperlink" Target="http://www.floridastudentfinancialaids.or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://www.nagpurtoday.in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en.wikipedia.org/wiki/NCAA_Division_II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visj19@duvalschools.org" TargetMode="External"/><Relationship Id="rId2" Type="http://schemas.openxmlformats.org/officeDocument/2006/relationships/hyperlink" Target="https://wolfsonsas.wixsite.com/collegebo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.edu/undergrad/academiclife/whatsmymajorquiz/" TargetMode="External"/><Relationship Id="rId2" Type="http://schemas.openxmlformats.org/officeDocument/2006/relationships/hyperlink" Target="https://www.mynextmove.org/explore/ip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hyperlink" Target="http://www.bestcolleges.com/resources/choosing-a-major/" TargetMode="External"/><Relationship Id="rId4" Type="http://schemas.openxmlformats.org/officeDocument/2006/relationships/hyperlink" Target="http://www.princetonreview.com/quiz/career-quiz#!q1thru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hyperlink" Target="https://en.wikipedia.org/wiki/Coalition_Application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viewhs.org/counseling/college-applications/test-information/overview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latin typeface="Calibri"/>
                <a:cs typeface="Calibri"/>
              </a:rPr>
              <a:t>College </a:t>
            </a:r>
            <a:br>
              <a:rPr lang="en-US" sz="5400">
                <a:latin typeface="Calibri"/>
                <a:cs typeface="Calibri"/>
              </a:rPr>
            </a:br>
            <a:r>
              <a:rPr lang="en-US" sz="5400">
                <a:latin typeface="Calibri"/>
                <a:cs typeface="Calibri"/>
              </a:rPr>
              <a:t>Parent </a:t>
            </a:r>
            <a:br>
              <a:rPr lang="en-US" sz="5400">
                <a:latin typeface="Calibri"/>
                <a:cs typeface="Calibri"/>
              </a:rPr>
            </a:br>
            <a:r>
              <a:rPr lang="en-US" sz="5400">
                <a:latin typeface="Calibri"/>
                <a:cs typeface="Calibri"/>
              </a:rPr>
              <a:t>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atin typeface="Calibri"/>
                <a:cs typeface="Calibri"/>
              </a:rPr>
              <a:t>April 19, 2022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88F28D3-0A47-40D2-A2E4-F2C85CFD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3" r="-1" b="105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2DAF-A4EB-455F-BEAF-881976FD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22" y="311262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What do colleges look 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0AAA2-B36B-41D1-B521-3D6C1C78C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656" y="1774965"/>
            <a:ext cx="9314583" cy="4586423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2800" b="1" dirty="0"/>
              <a:t>Majority of schools perform a "holistic" review of applications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Most Important Factors:</a:t>
            </a:r>
            <a:endParaRPr lang="en-US" sz="2800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Grades – recalculated GPA</a:t>
            </a:r>
            <a:endParaRPr lang="en-US" sz="2800" b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Academic Rigor</a:t>
            </a:r>
            <a:endParaRPr lang="en-US" sz="2800" b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SAT/ACT score</a:t>
            </a:r>
            <a:endParaRPr lang="en-US" sz="2800" b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Strength of senior schedule</a:t>
            </a:r>
            <a:endParaRPr lang="en-US" sz="2800" b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Application Essay</a:t>
            </a:r>
            <a:endParaRPr lang="en-US" sz="2800" b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Extracurricular activities</a:t>
            </a:r>
            <a:endParaRPr lang="en-US" sz="2800" b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Recommendation Letters</a:t>
            </a:r>
            <a:endParaRPr lang="en-US" sz="2800" b="1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Class rank </a:t>
            </a:r>
            <a:br>
              <a:rPr lang="en-US" sz="2800" b="1" dirty="0"/>
            </a:br>
            <a:br>
              <a:rPr lang="en-US" sz="1300" b="1" dirty="0"/>
            </a:br>
            <a:endParaRPr lang="en-US" sz="1300" b="1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A49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EF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ood Grade | Free SVG">
            <a:extLst>
              <a:ext uri="{FF2B5EF4-FFF2-40B4-BE49-F238E27FC236}">
                <a16:creationId xmlns:a16="http://schemas.microsoft.com/office/drawing/2014/main" id="{2974D6C1-F9B4-4AFA-94AC-46DDBDE7C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61" r="-8" b="-8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9226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B0563-12C4-41F1-9602-332034B4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11" y="834498"/>
            <a:ext cx="3892701" cy="4952492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Essays,  </a:t>
            </a:r>
            <a:b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Recommendations </a:t>
            </a:r>
            <a:b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&amp; Resume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7D2F3C58-4FC0-4CC6-897F-0397E8AE3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167567"/>
              </p:ext>
            </p:extLst>
          </p:nvPr>
        </p:nvGraphicFramePr>
        <p:xfrm>
          <a:off x="5031699" y="305997"/>
          <a:ext cx="6972923" cy="640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70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A84BF-0D16-4A77-B4D7-B0251B5A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700186"/>
            <a:ext cx="5374494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alibri"/>
                <a:cs typeface="Calibri"/>
              </a:rPr>
              <a:t>Financial Aid 101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71064-85FA-4108-929C-F0BAAC3C3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058" y="1891659"/>
            <a:ext cx="5374494" cy="37883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Student aid is money provided by the federal government or another entity, such as a school or a state government, to help students pay for college or career school.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>
                <a:solidFill>
                  <a:schemeClr val="bg1"/>
                </a:solidFill>
              </a:rPr>
              <a:t>This financial assistance covers educational expenses including tuition and fees, room and board, books and supplies, and transportation. </a:t>
            </a:r>
            <a:endParaRPr lang="en-US" sz="2200" b="1">
              <a:solidFill>
                <a:schemeClr val="bg1"/>
              </a:solidFill>
              <a:cs typeface="Calibri"/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It is critical to have an open conversation with your student about finances and expectations.</a:t>
            </a:r>
            <a:br>
              <a:rPr lang="en-US" sz="2200" dirty="0"/>
            </a:br>
            <a:endParaRPr lang="en-US" sz="2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F2F2041C-5D82-4EB7-99B5-C4CCEA231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73407" y="365760"/>
            <a:ext cx="4178157" cy="2788920"/>
          </a:xfrm>
          <a:prstGeom prst="rect">
            <a:avLst/>
          </a:prstGeom>
        </p:spPr>
      </p:pic>
      <p:pic>
        <p:nvPicPr>
          <p:cNvPr id="8" name="Picture 8" descr="Free Images : marketing, idea, creative, solution ...">
            <a:extLst>
              <a:ext uri="{FF2B5EF4-FFF2-40B4-BE49-F238E27FC236}">
                <a16:creationId xmlns:a16="http://schemas.microsoft.com/office/drawing/2014/main" id="{3B120778-E9A2-4795-B159-2A75BEC94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641" y="3368894"/>
            <a:ext cx="420969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7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C218-2326-4087-89A2-8D4688DD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6" y="463960"/>
            <a:ext cx="43990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latin typeface="Calibri"/>
                <a:cs typeface="Calibri"/>
              </a:rPr>
              <a:t>Sources of Financial Aid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25AA7-2B37-4514-8759-06385F6BC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591" y="2190665"/>
            <a:ext cx="5134199" cy="445467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4400" b="1" dirty="0">
                <a:latin typeface="Calibri"/>
                <a:cs typeface="Cavolini"/>
              </a:rPr>
              <a:t>Federal Government (FAFSA)</a:t>
            </a:r>
          </a:p>
          <a:p>
            <a:br>
              <a:rPr lang="en-US" sz="4400" b="1" dirty="0">
                <a:latin typeface="Calibri"/>
              </a:rPr>
            </a:br>
            <a:r>
              <a:rPr lang="en-US" sz="4400" b="1" dirty="0">
                <a:latin typeface="Calibri"/>
                <a:cs typeface="Cavolini"/>
              </a:rPr>
              <a:t>State of Florida (FFAA &amp; Bright Futures)</a:t>
            </a:r>
          </a:p>
          <a:p>
            <a:br>
              <a:rPr lang="en-US" sz="4400" b="1" dirty="0">
                <a:latin typeface="Calibri"/>
              </a:rPr>
            </a:br>
            <a:r>
              <a:rPr lang="en-US" sz="4400" b="1" dirty="0">
                <a:latin typeface="Calibri"/>
                <a:cs typeface="Cavolini"/>
              </a:rPr>
              <a:t>College you attend (need &amp; merit based, grants, work study) </a:t>
            </a:r>
          </a:p>
          <a:p>
            <a:br>
              <a:rPr lang="en-US" sz="4400" b="1" dirty="0">
                <a:latin typeface="Calibri"/>
              </a:rPr>
            </a:br>
            <a:r>
              <a:rPr lang="en-US" sz="4400" b="1" dirty="0">
                <a:latin typeface="Calibri"/>
                <a:cs typeface="Cavolini"/>
              </a:rPr>
              <a:t>A nonprofit or private organization (scholarships)</a:t>
            </a:r>
            <a:br>
              <a:rPr lang="en-US" sz="4400" b="1" dirty="0"/>
            </a:br>
            <a:endParaRPr lang="en-US" sz="4400" b="1">
              <a:cs typeface="Calibri" panose="020F0502020204030204"/>
            </a:endParaRPr>
          </a:p>
        </p:txBody>
      </p: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8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52B8D9BA-2EBE-40D3-8336-9BA5D1FB3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5321" y="599325"/>
            <a:ext cx="4106632" cy="2741177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B459D61-75A0-48D7-B4FC-F7B9CDE30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7612" y="3760992"/>
            <a:ext cx="4622052" cy="24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C3C2-8E87-42E7-B73D-AC4E3671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66" y="8865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accent1"/>
                </a:solidFill>
                <a:latin typeface="Calibri"/>
                <a:cs typeface="Calibri"/>
              </a:rPr>
              <a:t>Bright</a:t>
            </a:r>
            <a:r>
              <a:rPr lang="en-US" sz="5400">
                <a:solidFill>
                  <a:schemeClr val="accent1"/>
                </a:solidFill>
                <a:latin typeface="Calibri"/>
                <a:cs typeface="Calibri"/>
              </a:rPr>
              <a:t> Futures</a:t>
            </a:r>
            <a:r>
              <a:rPr lang="en-US" sz="5400" kern="1200" dirty="0">
                <a:solidFill>
                  <a:schemeClr val="accent1"/>
                </a:solidFill>
                <a:latin typeface="Calibri"/>
                <a:cs typeface="Calibri"/>
              </a:rPr>
              <a:t>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70E346-B98B-43A6-A4DA-D36FF6328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2785D1-551F-4429-B30B-C5A636452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00920"/>
              </p:ext>
            </p:extLst>
          </p:nvPr>
        </p:nvGraphicFramePr>
        <p:xfrm>
          <a:off x="1315900" y="2527165"/>
          <a:ext cx="9031504" cy="3283038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374999">
                  <a:extLst>
                    <a:ext uri="{9D8B030D-6E8A-4147-A177-3AD203B41FA5}">
                      <a16:colId xmlns:a16="http://schemas.microsoft.com/office/drawing/2014/main" val="3764181912"/>
                    </a:ext>
                  </a:extLst>
                </a:gridCol>
                <a:gridCol w="2507006">
                  <a:extLst>
                    <a:ext uri="{9D8B030D-6E8A-4147-A177-3AD203B41FA5}">
                      <a16:colId xmlns:a16="http://schemas.microsoft.com/office/drawing/2014/main" val="1760256689"/>
                    </a:ext>
                  </a:extLst>
                </a:gridCol>
                <a:gridCol w="3424880">
                  <a:extLst>
                    <a:ext uri="{9D8B030D-6E8A-4147-A177-3AD203B41FA5}">
                      <a16:colId xmlns:a16="http://schemas.microsoft.com/office/drawing/2014/main" val="1226574201"/>
                    </a:ext>
                  </a:extLst>
                </a:gridCol>
                <a:gridCol w="1724619">
                  <a:extLst>
                    <a:ext uri="{9D8B030D-6E8A-4147-A177-3AD203B41FA5}">
                      <a16:colId xmlns:a16="http://schemas.microsoft.com/office/drawing/2014/main" val="175517931"/>
                    </a:ext>
                  </a:extLst>
                </a:gridCol>
              </a:tblGrid>
              <a:tr h="1030932"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cap="none" spc="0">
                          <a:solidFill>
                            <a:schemeClr val="bg1"/>
                          </a:solidFill>
                          <a:effectLst/>
                        </a:rPr>
                        <a:t>High School Weighted Bright Futures GPA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cap="none" spc="0">
                          <a:solidFill>
                            <a:schemeClr val="bg1"/>
                          </a:solidFill>
                          <a:effectLst/>
                        </a:rPr>
                        <a:t>College Entrance Exams by High School Graduation Year (ACT®/SAT®)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cap="none" spc="0">
                          <a:solidFill>
                            <a:schemeClr val="bg1"/>
                          </a:solidFill>
                          <a:effectLst/>
                        </a:rPr>
                        <a:t>Service Hours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20796"/>
                  </a:ext>
                </a:extLst>
              </a:tr>
              <a:tr h="740982"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  <a:effectLst/>
                        </a:rPr>
                        <a:t>FAS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>
                          <a:solidFill>
                            <a:schemeClr val="tx1"/>
                          </a:solidFill>
                          <a:effectLst/>
                        </a:rPr>
                        <a:t>3.50 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2021-22 Graduates: ACT 29/ SAT 1330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>
                          <a:solidFill>
                            <a:schemeClr val="tx1"/>
                          </a:solidFill>
                          <a:effectLst/>
                        </a:rPr>
                        <a:t>100 hours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4466"/>
                  </a:ext>
                </a:extLst>
              </a:tr>
              <a:tr h="1240340"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cap="none" spc="0">
                          <a:solidFill>
                            <a:schemeClr val="tx1"/>
                          </a:solidFill>
                          <a:effectLst/>
                        </a:rPr>
                        <a:t>FMS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>
                          <a:solidFill>
                            <a:schemeClr val="tx1"/>
                          </a:solidFill>
                          <a:effectLst/>
                        </a:rPr>
                        <a:t>3.00 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2021-22 Graduates: ACT 25/ SAT 1210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rtl="0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75 hours </a:t>
                      </a:r>
                    </a:p>
                  </a:txBody>
                  <a:tcPr marL="107509" marR="82700" marT="100449" marB="827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65531"/>
                  </a:ext>
                </a:extLst>
              </a:tr>
            </a:tbl>
          </a:graphicData>
        </a:graphic>
      </p:graphicFrame>
      <p:pic>
        <p:nvPicPr>
          <p:cNvPr id="7" name="Picture 9" descr="Text&#10;&#10;Description automatically generated">
            <a:extLst>
              <a:ext uri="{FF2B5EF4-FFF2-40B4-BE49-F238E27FC236}">
                <a16:creationId xmlns:a16="http://schemas.microsoft.com/office/drawing/2014/main" id="{9387F101-4B2F-4A94-AE70-514A11FF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6012" y="363456"/>
            <a:ext cx="3242872" cy="17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0C74C-20D3-4E5A-BF5C-2A24ABF4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Key Financial Aid 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A3F45-836C-45FA-A863-417A68275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5950" y="2300216"/>
            <a:ext cx="8387015" cy="4713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0100" indent="-457200">
              <a:buChar char="•"/>
            </a:pPr>
            <a:r>
              <a:rPr lang="en-US" sz="3600" b="1" baseline="30000" dirty="0"/>
              <a:t>FAFSA </a:t>
            </a:r>
            <a:r>
              <a:rPr lang="en-US" sz="3600" b="1" baseline="30000" dirty="0">
                <a:hlinkClick r:id="rId2"/>
              </a:rPr>
              <a:t>www.fafsa.gov</a:t>
            </a:r>
            <a:r>
              <a:rPr lang="en-US" sz="3600" b="1" baseline="30000" dirty="0"/>
              <a:t> (2023-24 FAFSA Application)</a:t>
            </a:r>
            <a:br>
              <a:rPr lang="en-US" sz="3600" b="1" baseline="30000" dirty="0"/>
            </a:br>
            <a:r>
              <a:rPr lang="en-US" sz="3600" b="1" baseline="30000" dirty="0"/>
              <a:t>2021 Parent and Student tax returns required </a:t>
            </a:r>
            <a:endParaRPr lang="en-US" sz="3600" b="1" baseline="30000" dirty="0">
              <a:ea typeface="+mn-lt"/>
              <a:cs typeface="+mn-lt"/>
            </a:endParaRPr>
          </a:p>
          <a:p>
            <a:pPr marL="800100" indent="-457200">
              <a:buChar char="•"/>
            </a:pPr>
            <a:r>
              <a:rPr lang="en-US" sz="3600" b="1" baseline="30000" dirty="0">
                <a:ea typeface="+mn-lt"/>
                <a:cs typeface="+mn-lt"/>
              </a:rPr>
              <a:t>CSS Profile- 400 Institutions </a:t>
            </a:r>
            <a:r>
              <a:rPr lang="en-US" sz="3600" b="1" u="sng" baseline="30000" dirty="0">
                <a:ea typeface="+mn-lt"/>
                <a:cs typeface="+mn-lt"/>
                <a:hlinkClick r:id="rId3"/>
              </a:rPr>
              <a:t>https://www.cssprofile.collegeboard.org</a:t>
            </a:r>
            <a:endParaRPr lang="en-US" sz="3600" b="1" baseline="30000" dirty="0">
              <a:ea typeface="+mn-lt"/>
              <a:cs typeface="+mn-lt"/>
            </a:endParaRPr>
          </a:p>
          <a:p>
            <a:pPr marL="800100" indent="-457200">
              <a:buChar char="•"/>
            </a:pPr>
            <a:r>
              <a:rPr lang="en-US" sz="3600" b="1" baseline="30000" dirty="0">
                <a:ea typeface="+mn-lt"/>
                <a:cs typeface="+mn-lt"/>
              </a:rPr>
              <a:t>Florida</a:t>
            </a:r>
            <a:r>
              <a:rPr lang="en-US" sz="3600" b="1" baseline="30000" dirty="0"/>
              <a:t> Financial Aid/Bright Futures </a:t>
            </a:r>
            <a:r>
              <a:rPr lang="en-US" sz="3600" b="1" baseline="30000" dirty="0">
                <a:hlinkClick r:id="rId4"/>
              </a:rPr>
              <a:t>www.floridastudentfinancialaids.org</a:t>
            </a:r>
            <a:endParaRPr lang="en-US" sz="3600" dirty="0">
              <a:cs typeface="Calibri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FEF4D6F3-6C3D-4D0B-87F9-3487FC518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351" y="2723421"/>
            <a:ext cx="2743199" cy="27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9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8" name="Rectangle 216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39840-E5F4-476C-91F6-FD51C835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996329"/>
            <a:ext cx="10943421" cy="1035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b="1">
                <a:solidFill>
                  <a:schemeClr val="accent1"/>
                </a:solidFill>
                <a:latin typeface="Calibri"/>
                <a:cs typeface="Cavolini"/>
              </a:rPr>
              <a:t>APPLY, APPLY, APPLY!</a:t>
            </a:r>
          </a:p>
        </p:txBody>
      </p:sp>
      <p:pic>
        <p:nvPicPr>
          <p:cNvPr id="596" name="Picture 596" descr="Text, whiteboard&#10;&#10;Description automatically generated">
            <a:extLst>
              <a:ext uri="{FF2B5EF4-FFF2-40B4-BE49-F238E27FC236}">
                <a16:creationId xmlns:a16="http://schemas.microsoft.com/office/drawing/2014/main" id="{0D38A562-C726-416A-868B-3F91B846F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83" r="5565" b="1"/>
          <a:stretch/>
        </p:blipFill>
        <p:spPr>
          <a:xfrm>
            <a:off x="4038600" y="-431"/>
            <a:ext cx="7696201" cy="4628272"/>
          </a:xfrm>
          <a:prstGeom prst="rect">
            <a:avLst/>
          </a:prstGeom>
        </p:spPr>
      </p:pic>
      <p:sp>
        <p:nvSpPr>
          <p:cNvPr id="599" name="Rectangle 218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5">
            <a:extLst>
              <a:ext uri="{FF2B5EF4-FFF2-40B4-BE49-F238E27FC236}">
                <a16:creationId xmlns:a16="http://schemas.microsoft.com/office/drawing/2014/main" id="{1B4F01E6-6AFB-4919-85E9-BB2A2816E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443359"/>
              </p:ext>
            </p:extLst>
          </p:nvPr>
        </p:nvGraphicFramePr>
        <p:xfrm>
          <a:off x="461611" y="294218"/>
          <a:ext cx="3252069" cy="593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872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0CFD5-839D-4E38-A16B-C32409A0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cs typeface="Calibri Light"/>
              </a:rPr>
              <a:t>Student Athlete Tips</a:t>
            </a:r>
          </a:p>
        </p:txBody>
      </p:sp>
      <p:sp>
        <p:nvSpPr>
          <p:cNvPr id="12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3F46EF-9CAE-40AF-BD40-FFFDEE245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42122" y="331652"/>
            <a:ext cx="2877100" cy="2825845"/>
          </a:xfrm>
          <a:prstGeom prst="rect">
            <a:avLst/>
          </a:prstGeom>
        </p:spPr>
      </p:pic>
      <p:graphicFrame>
        <p:nvGraphicFramePr>
          <p:cNvPr id="83" name="Diagram 6">
            <a:extLst>
              <a:ext uri="{FF2B5EF4-FFF2-40B4-BE49-F238E27FC236}">
                <a16:creationId xmlns:a16="http://schemas.microsoft.com/office/drawing/2014/main" id="{F6C4F475-C6F1-449F-80E6-1D79B719D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846812"/>
              </p:ext>
            </p:extLst>
          </p:nvPr>
        </p:nvGraphicFramePr>
        <p:xfrm>
          <a:off x="315292" y="3018917"/>
          <a:ext cx="11304181" cy="355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335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B1900-ED8D-4C59-B30E-3EC80D58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21" y="1921267"/>
            <a:ext cx="3526152" cy="2678838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b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Resources </a:t>
            </a:r>
            <a:r>
              <a:rPr lang="en-US" sz="4000">
                <a:solidFill>
                  <a:srgbClr val="FFFFFF"/>
                </a:solidFill>
                <a:latin typeface="Calibri"/>
                <a:cs typeface="Calibri"/>
              </a:rPr>
              <a:t>For All </a:t>
            </a: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Things College!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E040-4D87-4BCF-9A06-18C594D1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499" y="370857"/>
            <a:ext cx="7637566" cy="614345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b="1" dirty="0">
                <a:ea typeface="+mn-lt"/>
                <a:cs typeface="+mn-lt"/>
              </a:rPr>
              <a:t>Wolfson College Resource Center Room 38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ea typeface="+mn-lt"/>
                <a:cs typeface="+mn-lt"/>
              </a:rPr>
              <a:t>College Brochures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cs typeface="Calibri" panose="020F0502020204030204"/>
              </a:rPr>
              <a:t>Financial Aid Info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ea typeface="+mn-lt"/>
                <a:cs typeface="+mn-lt"/>
              </a:rPr>
              <a:t>Community Service Logs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ea typeface="+mn-lt"/>
                <a:cs typeface="+mn-lt"/>
              </a:rPr>
              <a:t>Admission Counselor Visits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ea typeface="+mn-lt"/>
                <a:cs typeface="+mn-lt"/>
              </a:rPr>
              <a:t>Application and Essay Support</a:t>
            </a:r>
          </a:p>
          <a:p>
            <a:pPr lvl="1">
              <a:buFont typeface="Wingdings" panose="020B0604020202020204" pitchFamily="34" charset="0"/>
              <a:buChar char="Ø"/>
            </a:pP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Wolfson College Resource Website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b="1" u="sng" dirty="0">
                <a:ea typeface="+mn-lt"/>
                <a:cs typeface="+mn-lt"/>
                <a:hlinkClick r:id="rId2"/>
              </a:rPr>
              <a:t>https://wolfsonsas.wixsite.com/collegebound</a:t>
            </a:r>
            <a:endParaRPr lang="en-US" b="1" u="sng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b="1" u="sng" dirty="0">
              <a:ea typeface="+mn-lt"/>
              <a:cs typeface="+mn-lt"/>
            </a:endParaRPr>
          </a:p>
          <a:p>
            <a:r>
              <a:rPr lang="en-US" b="1" dirty="0">
                <a:cs typeface="Calibri" panose="020F0502020204030204"/>
              </a:rPr>
              <a:t>Wolfson College Bound Instagram</a:t>
            </a:r>
          </a:p>
          <a:p>
            <a:pPr marL="0" indent="0">
              <a:buNone/>
            </a:pPr>
            <a:r>
              <a:rPr lang="en-US" b="1" dirty="0">
                <a:cs typeface="Calibri" panose="020F0502020204030204"/>
              </a:rPr>
              <a:t>@wolfsoncollegebound</a:t>
            </a:r>
          </a:p>
          <a:p>
            <a:pPr>
              <a:buNone/>
            </a:pP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 Jane Courtney Davis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 Wolfson College Counselor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  <a:hlinkClick r:id="rId3"/>
              </a:rPr>
              <a:t> davisj19@duvalschools.org</a:t>
            </a:r>
            <a:endParaRPr lang="en-US" b="1" dirty="0">
              <a:cs typeface="Calibri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99C02930-5A51-4312-8C70-28ECBACCC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0" y="608762"/>
            <a:ext cx="3684494" cy="18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Rectangle 191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0A9FF245-9998-4D69-84E1-CAFF7FEE82B6}"/>
              </a:ext>
            </a:extLst>
          </p:cNvPr>
          <p:cNvSpPr txBox="1"/>
          <p:nvPr/>
        </p:nvSpPr>
        <p:spPr>
          <a:xfrm>
            <a:off x="1377643" y="365758"/>
            <a:ext cx="6784259" cy="1828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j-ea"/>
                <a:cs typeface="Calibri"/>
              </a:rPr>
              <a:t>Discussion Topics</a:t>
            </a:r>
          </a:p>
        </p:txBody>
      </p:sp>
      <p:sp>
        <p:nvSpPr>
          <p:cNvPr id="1142" name="Rectangle 19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126" name="Diagram 1126">
            <a:extLst>
              <a:ext uri="{FF2B5EF4-FFF2-40B4-BE49-F238E27FC236}">
                <a16:creationId xmlns:a16="http://schemas.microsoft.com/office/drawing/2014/main" id="{6B9854AF-4D1A-4FF3-B789-6C722EC75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129127"/>
              </p:ext>
            </p:extLst>
          </p:nvPr>
        </p:nvGraphicFramePr>
        <p:xfrm>
          <a:off x="1377643" y="2199182"/>
          <a:ext cx="6959144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91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27DFB-04AF-4A3F-84DF-36D1D1BD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36" y="205855"/>
            <a:ext cx="3255794" cy="38501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College </a:t>
            </a:r>
            <a:br>
              <a:rPr lang="en-US" sz="4000" b="1" kern="1200" dirty="0"/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 </a:t>
            </a:r>
            <a:br>
              <a:rPr lang="en-US" sz="4000" b="1" kern="1200" dirty="0"/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101</a:t>
            </a:r>
            <a:endParaRPr lang="en-US" sz="4000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9C4BE-F919-42D4-AA05-7C05C91A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4559" y="203344"/>
            <a:ext cx="8928789" cy="7307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>
              <a:buFont typeface="Arial,Sans-Serif" panose="020B0604020202020204" pitchFamily="34" charset="0"/>
              <a:buChar char="•"/>
            </a:pPr>
            <a:r>
              <a:rPr lang="en-US" sz="2800" b="1" dirty="0">
                <a:ea typeface="+mn-lt"/>
                <a:cs typeface="+mn-lt"/>
              </a:rPr>
              <a:t>3700 colleges &amp; universities in US</a:t>
            </a:r>
            <a:endParaRPr lang="en-US" sz="2800" dirty="0">
              <a:ea typeface="+mn-lt"/>
              <a:cs typeface="+mn-lt"/>
            </a:endParaRPr>
          </a:p>
          <a:p>
            <a:pPr marL="1143000" lvl="1" indent="-228600">
              <a:buFont typeface="Arial,Sans-Serif" panose="020B0604020202020204" pitchFamily="34" charset="0"/>
              <a:buChar char="•"/>
            </a:pPr>
            <a:r>
              <a:rPr lang="en-US" sz="2800" b="1" dirty="0">
                <a:ea typeface="+mn-lt"/>
                <a:cs typeface="+mn-lt"/>
              </a:rPr>
              <a:t>Liberal Arts, Research, Public, Private</a:t>
            </a:r>
            <a:endParaRPr lang="en-US" sz="2800" dirty="0">
              <a:ea typeface="+mn-lt"/>
              <a:cs typeface="+mn-lt"/>
            </a:endParaRPr>
          </a:p>
          <a:p>
            <a:pPr marL="914400" lvl="1"/>
            <a:endParaRPr lang="en-US" sz="2800" b="1" dirty="0">
              <a:cs typeface="Calibri" panose="020F0502020204030204"/>
            </a:endParaRPr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Key to Success = Gain Knowledge!</a:t>
            </a:r>
            <a:endParaRPr lang="en-US" sz="2800" b="1" dirty="0">
              <a:cs typeface="Calibri"/>
            </a:endParaRPr>
          </a:p>
          <a:p>
            <a:pPr marL="10287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Your Dreams &amp; Goals</a:t>
            </a:r>
            <a:endParaRPr lang="en-US" sz="2800" b="1" dirty="0">
              <a:cs typeface="Calibri"/>
            </a:endParaRPr>
          </a:p>
          <a:p>
            <a:pPr marL="10287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Research, Research, Research</a:t>
            </a:r>
            <a:endParaRPr lang="en-US" sz="2800" b="1" dirty="0">
              <a:cs typeface="Calibri"/>
            </a:endParaRPr>
          </a:p>
          <a:p>
            <a:pPr marL="342900" lvl="1" indent="-228600">
              <a:buFont typeface="Arial" panose="020B0604020202020204" pitchFamily="34" charset="0"/>
              <a:buChar char="•"/>
            </a:pPr>
            <a:endParaRPr lang="en-US" sz="2800" b="1" dirty="0">
              <a:cs typeface="Calibri"/>
            </a:endParaRPr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Factors for choosing the "Right Fit"</a:t>
            </a:r>
            <a:endParaRPr lang="en-US" sz="2800" b="1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Interest of study</a:t>
            </a:r>
            <a:endParaRPr lang="en-US" sz="2800" b="1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Location</a:t>
            </a:r>
            <a:endParaRPr lang="en-US" sz="2800" b="1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Cost</a:t>
            </a:r>
            <a:endParaRPr lang="en-US" sz="2800" b="1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Academic environment</a:t>
            </a:r>
            <a:endParaRPr lang="en-US" sz="2800" b="1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Athletics</a:t>
            </a:r>
            <a:endParaRPr lang="en-US" sz="2800" b="1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Student Life</a:t>
            </a:r>
            <a:endParaRPr lang="en-US" sz="2800" b="1" dirty="0">
              <a:cs typeface="Calibri"/>
            </a:endParaRPr>
          </a:p>
          <a:p>
            <a:pPr marL="571500" lvl="1"/>
            <a:br>
              <a:rPr lang="en-US" sz="1700" b="1" dirty="0"/>
            </a:br>
            <a:endParaRPr lang="en-US" sz="1700" b="1">
              <a:cs typeface="Calibri" panose="020F050202020403020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119474-975E-436E-81BD-BF29D78C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45587-9F67-4ADC-B60D-BFA4BC8B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latin typeface="Calibri"/>
                <a:cs typeface="Calibri"/>
              </a:rPr>
              <a:t>Determining a Major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E4F-D059-437C-AABD-C0444AB5F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2827" y="2221985"/>
            <a:ext cx="10437830" cy="46069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Know your interests and personality </a:t>
            </a:r>
            <a:endParaRPr lang="en-US" sz="2800" b="1" dirty="0">
              <a:cs typeface="Calibri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Understand picking a major vs. career</a:t>
            </a:r>
            <a:endParaRPr lang="en-US" sz="2800" b="1" dirty="0">
              <a:cs typeface="Calibri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Be patient</a:t>
            </a:r>
            <a:endParaRPr lang="en-US" sz="2800" b="1" dirty="0">
              <a:cs typeface="Calibri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Utilize Free resources – YOUSCIENCE IN SCOIR!</a:t>
            </a:r>
            <a:br>
              <a:rPr lang="en-US" sz="2800" b="1" dirty="0"/>
            </a:br>
            <a:endParaRPr lang="en-US" sz="2800" b="1" dirty="0">
              <a:cs typeface="Calibri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800" b="1" dirty="0">
              <a:cs typeface="Calibri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Career &amp; major questionnaires</a:t>
            </a:r>
            <a:endParaRPr lang="en-US" sz="2800" b="1" dirty="0">
              <a:cs typeface="Calibri"/>
            </a:endParaRP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400" b="1" dirty="0">
                <a:ea typeface="+mn-lt"/>
                <a:cs typeface="+mn-lt"/>
                <a:hlinkClick r:id="rId2"/>
              </a:rPr>
              <a:t>https://www.mynextmove.org/explore/ip</a:t>
            </a:r>
            <a:endParaRPr lang="en-US" sz="2400" b="1" dirty="0">
              <a:ea typeface="+mn-lt"/>
              <a:cs typeface="+mn-lt"/>
            </a:endParaRP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www.luc.edu/undergrad/academiclife/whatsmymajorquiz/</a:t>
            </a:r>
            <a:r>
              <a:rPr lang="en-US" sz="2400" b="1" dirty="0">
                <a:solidFill>
                  <a:schemeClr val="accent1"/>
                </a:solidFill>
              </a:rPr>
              <a:t>#</a:t>
            </a:r>
            <a:endParaRPr lang="en-US" sz="2400" b="1" dirty="0">
              <a:solidFill>
                <a:schemeClr val="accent1"/>
              </a:solidFill>
              <a:cs typeface="Calibri"/>
            </a:endParaRPr>
          </a:p>
          <a:p>
            <a:pPr lvl="2" indent="-228600">
              <a:buChar char="•"/>
            </a:pPr>
            <a:r>
              <a:rPr lang="en-US" sz="2400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www.princetonreview.com/quiz/career-quiz#!q1thru4</a:t>
            </a:r>
            <a:endParaRPr lang="en-US" sz="2400" b="1" dirty="0">
              <a:solidFill>
                <a:schemeClr val="accent1"/>
              </a:solidFill>
            </a:endParaRPr>
          </a:p>
          <a:p>
            <a:pPr lvl="2" indent="-228600">
              <a:buChar char="•"/>
            </a:pPr>
            <a:r>
              <a:rPr lang="en-US" sz="2400" b="1" dirty="0">
                <a:solidFill>
                  <a:schemeClr val="accent1"/>
                </a:solidFill>
                <a:hlinkClick r:id="rId5"/>
              </a:rPr>
              <a:t>www.bestcolleges.com/resources/choosing-a-major/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685800" lvl="2"/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endParaRPr lang="en-US" sz="900" b="1" dirty="0">
              <a:cs typeface="Calibri"/>
            </a:endParaRPr>
          </a:p>
        </p:txBody>
      </p:sp>
      <p:pic>
        <p:nvPicPr>
          <p:cNvPr id="3" name="Picture 4" descr="A picture containing text, sign, stacked, several&#10;&#10;Description automatically generated">
            <a:extLst>
              <a:ext uri="{FF2B5EF4-FFF2-40B4-BE49-F238E27FC236}">
                <a16:creationId xmlns:a16="http://schemas.microsoft.com/office/drawing/2014/main" id="{6940A4C2-8E88-44C8-B7E2-9185F67B1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457" y="1569387"/>
            <a:ext cx="3488781" cy="22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A5D170-3971-4594-92BF-F287070B681B}"/>
              </a:ext>
            </a:extLst>
          </p:cNvPr>
          <p:cNvSpPr txBox="1"/>
          <p:nvPr/>
        </p:nvSpPr>
        <p:spPr>
          <a:xfrm>
            <a:off x="1136428" y="377728"/>
            <a:ext cx="7474172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latin typeface="Calibri"/>
                <a:ea typeface="+mj-ea"/>
                <a:cs typeface="Calibri"/>
              </a:rPr>
              <a:t>BUILDING </a:t>
            </a:r>
            <a:r>
              <a:rPr lang="en-US" sz="4400" b="1" dirty="0">
                <a:latin typeface="Calibri"/>
                <a:ea typeface="+mj-ea"/>
                <a:cs typeface="Calibri"/>
              </a:rPr>
              <a:t>A </a:t>
            </a:r>
            <a:r>
              <a:rPr lang="en-US" sz="4400" b="1" kern="1200" dirty="0">
                <a:latin typeface="Calibri"/>
                <a:ea typeface="+mj-ea"/>
                <a:cs typeface="Calibri"/>
              </a:rPr>
              <a:t>COLLEGE LIST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3" descr="Architecture outline">
            <a:extLst>
              <a:ext uri="{FF2B5EF4-FFF2-40B4-BE49-F238E27FC236}">
                <a16:creationId xmlns:a16="http://schemas.microsoft.com/office/drawing/2014/main" id="{4B7F893D-8DF4-41A2-AC1C-95592A0DD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graphicFrame>
        <p:nvGraphicFramePr>
          <p:cNvPr id="28" name="TextBox 1">
            <a:extLst>
              <a:ext uri="{FF2B5EF4-FFF2-40B4-BE49-F238E27FC236}">
                <a16:creationId xmlns:a16="http://schemas.microsoft.com/office/drawing/2014/main" id="{D95C6596-C004-4CC0-9A6A-5F8DFDC35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440079"/>
              </p:ext>
            </p:extLst>
          </p:nvPr>
        </p:nvGraphicFramePr>
        <p:xfrm>
          <a:off x="1136429" y="1703551"/>
          <a:ext cx="7588601" cy="49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628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27DFB-04AF-4A3F-84DF-36D1D1BD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04" y="-59436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latin typeface="Calibri"/>
                <a:cs typeface="Calibri Light"/>
              </a:rPr>
              <a:t>What's the Magic Number?</a:t>
            </a:r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9C4BE-F919-42D4-AA05-7C05C91A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139" y="801927"/>
            <a:ext cx="7873250" cy="713042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14300"/>
            <a:r>
              <a:rPr lang="en-US" sz="2800" b="1" dirty="0"/>
              <a:t>Recommend applying to 7-10 schools</a:t>
            </a:r>
            <a:endParaRPr lang="en-US" sz="2800" b="1" dirty="0">
              <a:cs typeface="Calibri"/>
            </a:endParaRPr>
          </a:p>
          <a:p>
            <a:pPr marL="114300" lvl="1"/>
            <a:endParaRPr lang="en-US" sz="2800" b="1" dirty="0">
              <a:cs typeface="Calibri"/>
            </a:endParaRPr>
          </a:p>
          <a:p>
            <a:pPr marL="1028700" lvl="1" indent="-457200">
              <a:buChar char="•"/>
            </a:pPr>
            <a:r>
              <a:rPr lang="en-US" sz="2800" b="1" dirty="0"/>
              <a:t>2-3 "Likely"</a:t>
            </a:r>
            <a:endParaRPr lang="en-US" sz="2800" b="1" dirty="0">
              <a:cs typeface="Calibri"/>
            </a:endParaRPr>
          </a:p>
          <a:p>
            <a:pPr marL="1714500" lvl="2" indent="-342900">
              <a:buFont typeface="Courier New" panose="020B0604020202020204" pitchFamily="34" charset="0"/>
              <a:buChar char="o"/>
            </a:pPr>
            <a:r>
              <a:rPr lang="en-US" sz="2800" b="1" dirty="0">
                <a:cs typeface="Calibri"/>
              </a:rPr>
              <a:t>Academic profile in Top 25%* </a:t>
            </a:r>
            <a:endParaRPr lang="en-US" sz="2800" b="1" dirty="0">
              <a:ea typeface="+mn-lt"/>
              <a:cs typeface="+mn-lt"/>
            </a:endParaRPr>
          </a:p>
          <a:p>
            <a:pPr marL="1371600" lvl="2"/>
            <a:endParaRPr lang="en-US" sz="2800" b="1" dirty="0">
              <a:ea typeface="+mn-lt"/>
              <a:cs typeface="+mn-lt"/>
            </a:endParaRPr>
          </a:p>
          <a:p>
            <a:pPr marL="10287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a typeface="+mn-lt"/>
                <a:cs typeface="+mn-lt"/>
              </a:rPr>
              <a:t>3 "Target"</a:t>
            </a:r>
            <a:endParaRPr lang="en-US" sz="2800">
              <a:ea typeface="+mn-lt"/>
              <a:cs typeface="+mn-lt"/>
            </a:endParaRPr>
          </a:p>
          <a:p>
            <a:pPr marL="1828800" lvl="2" indent="-457200">
              <a:buFont typeface="Courier New" panose="020B0604020202020204" pitchFamily="34" charset="0"/>
              <a:buChar char="o"/>
            </a:pPr>
            <a:r>
              <a:rPr lang="en-US" sz="2800" b="1" dirty="0">
                <a:cs typeface="Calibri"/>
              </a:rPr>
              <a:t>Academic profile in mid 50%* </a:t>
            </a:r>
          </a:p>
          <a:p>
            <a:pPr marL="1371600" lvl="2"/>
            <a:endParaRPr lang="en-US" sz="2800" b="1" dirty="0">
              <a:ea typeface="+mn-lt"/>
              <a:cs typeface="+mn-lt"/>
            </a:endParaRPr>
          </a:p>
          <a:p>
            <a:pPr marL="1028700" lvl="1" indent="-457200">
              <a:buFont typeface="Arial,Sans-Serif" panose="020B0604020202020204" pitchFamily="34" charset="0"/>
              <a:buChar char="•"/>
            </a:pPr>
            <a:r>
              <a:rPr lang="en-US" sz="2800" b="1" dirty="0">
                <a:ea typeface="+mn-lt"/>
                <a:cs typeface="+mn-lt"/>
              </a:rPr>
              <a:t>2-3 "Reach"</a:t>
            </a:r>
            <a:endParaRPr lang="en-US" sz="2800" dirty="0">
              <a:ea typeface="+mn-lt"/>
              <a:cs typeface="+mn-lt"/>
            </a:endParaRPr>
          </a:p>
          <a:p>
            <a:pPr marL="1828800" lvl="2" indent="-457200">
              <a:buFont typeface="Courier New,monospace" panose="020B0604020202020204" pitchFamily="34" charset="0"/>
              <a:buChar char="o"/>
            </a:pPr>
            <a:r>
              <a:rPr lang="en-US" sz="2800" b="1" dirty="0">
                <a:ea typeface="+mn-lt"/>
                <a:cs typeface="+mn-lt"/>
              </a:rPr>
              <a:t>Academic profile below 50%*</a:t>
            </a:r>
            <a:endParaRPr lang="en-US" sz="2800" b="1" dirty="0">
              <a:cs typeface="Calibri"/>
            </a:endParaRPr>
          </a:p>
          <a:p>
            <a:pPr marL="1828800" lvl="2" indent="-457200">
              <a:buFont typeface="Courier New" panose="020B0604020202020204" pitchFamily="34" charset="0"/>
              <a:buChar char="o"/>
            </a:pPr>
            <a:endParaRPr lang="en-US" sz="2600" b="1" dirty="0">
              <a:cs typeface="Calibri"/>
            </a:endParaRPr>
          </a:p>
          <a:p>
            <a:pPr marL="571500" lvl="1"/>
            <a:endParaRPr lang="en-US" sz="2600" b="1" dirty="0">
              <a:cs typeface="Calibri"/>
            </a:endParaRPr>
          </a:p>
          <a:p>
            <a:pPr marL="571500" lvl="1"/>
            <a:r>
              <a:rPr lang="en-US" sz="2600" b="1" dirty="0">
                <a:cs typeface="Calibri"/>
              </a:rPr>
              <a:t>*</a:t>
            </a:r>
            <a:r>
              <a:rPr lang="en-US" sz="2600" b="1" dirty="0">
                <a:ea typeface="+mn-lt"/>
                <a:cs typeface="+mn-lt"/>
              </a:rPr>
              <a:t>Freshman class admitted student profile</a:t>
            </a:r>
            <a:endParaRPr lang="en-US" sz="2600" dirty="0">
              <a:ea typeface="+mn-lt"/>
              <a:cs typeface="+mn-lt"/>
            </a:endParaRPr>
          </a:p>
          <a:p>
            <a:pPr marL="1371600" lvl="2"/>
            <a:endParaRPr lang="en-US" sz="2600" b="1" dirty="0">
              <a:cs typeface="Calibri"/>
            </a:endParaRPr>
          </a:p>
          <a:p>
            <a:pPr marL="800100" lvl="1" indent="-228600">
              <a:buChar char="•"/>
            </a:pPr>
            <a:endParaRPr lang="en-US" sz="2800" dirty="0">
              <a:cs typeface="Calibri"/>
            </a:endParaRPr>
          </a:p>
          <a:p>
            <a:pPr marL="228600" lvl="1"/>
            <a:br>
              <a:rPr lang="en-US" sz="2000" b="1" dirty="0"/>
            </a:br>
            <a:endParaRPr lang="en-US" sz="2000" b="1">
              <a:cs typeface="Calibri" panose="020F050202020403020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119474-975E-436E-81BD-BF29D78C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F714F34-F08A-44AA-B679-DCB6325F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14" y="3431869"/>
            <a:ext cx="2253342" cy="24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5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8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27DFB-04AF-4A3F-84DF-36D1D1BD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54" y="160071"/>
            <a:ext cx="51911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Calibri"/>
                <a:cs typeface="Calibri"/>
              </a:rPr>
              <a:t>Applying to College</a:t>
            </a:r>
          </a:p>
        </p:txBody>
      </p:sp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A26176E-EB0F-4D3E-A010-1B106558A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638" y="2020606"/>
            <a:ext cx="2935600" cy="106322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9C4BE-F919-42D4-AA05-7C05C91A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439" y="1483381"/>
            <a:ext cx="7006711" cy="53174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114300"/>
            <a:r>
              <a:rPr lang="en-US" sz="2800" b="1" dirty="0"/>
              <a:t>When? </a:t>
            </a:r>
            <a:endParaRPr lang="en-US" sz="2800" b="1" dirty="0">
              <a:cs typeface="Calibri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Open August 1 of senior year</a:t>
            </a:r>
            <a:endParaRPr lang="en-US" sz="2800" b="1" dirty="0">
              <a:cs typeface="Calibri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Know your deadlines</a:t>
            </a:r>
            <a:endParaRPr lang="en-US" sz="2800" b="1" dirty="0">
              <a:cs typeface="Calibri"/>
            </a:endParaRPr>
          </a:p>
          <a:p>
            <a:pPr marL="114300"/>
            <a:r>
              <a:rPr lang="en-US" sz="2800" b="1" dirty="0"/>
              <a:t>How?</a:t>
            </a:r>
            <a:endParaRPr lang="en-US" sz="2800" b="1" dirty="0">
              <a:cs typeface="Calibri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Common App</a:t>
            </a:r>
            <a:endParaRPr lang="en-US" sz="2800" dirty="0">
              <a:cs typeface="Calibri"/>
            </a:endParaRP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Most popular with over 900 school applications</a:t>
            </a:r>
            <a:endParaRPr lang="en-US" sz="2800" dirty="0">
              <a:cs typeface="Calibri"/>
            </a:endParaRPr>
          </a:p>
          <a:p>
            <a:pPr marL="120015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Common App Essay prompts available </a:t>
            </a:r>
            <a:endParaRPr lang="en-US" sz="2800" b="1" dirty="0">
              <a:cs typeface="Calibri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Coalition App- 135 schools </a:t>
            </a:r>
            <a:endParaRPr lang="en-US" sz="2800" b="1" dirty="0">
              <a:cs typeface="Calibri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HBCU Common App - 60 schools </a:t>
            </a:r>
            <a:endParaRPr lang="en-US" sz="2800" b="1" dirty="0">
              <a:cs typeface="Calibri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800" b="1" dirty="0" err="1"/>
              <a:t>Questbridge</a:t>
            </a:r>
            <a:r>
              <a:rPr lang="en-US" sz="2800" b="1" dirty="0"/>
              <a:t> – 42 schools</a:t>
            </a:r>
            <a:endParaRPr lang="en-US" sz="2800" b="1" dirty="0">
              <a:cs typeface="Calibri"/>
            </a:endParaRP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College Specific School websites</a:t>
            </a:r>
            <a:br>
              <a:rPr lang="en-US" sz="1800" b="1" dirty="0"/>
            </a:br>
            <a:endParaRPr lang="en-US" sz="1800" b="1" dirty="0">
              <a:cs typeface="Calibri" panose="020F0502020204030204"/>
            </a:endParaRP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3E16EAF-3984-4FD5-801D-38C1EF2E4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899" y="3425349"/>
            <a:ext cx="2996285" cy="1126613"/>
          </a:xfrm>
          <a:prstGeom prst="rect">
            <a:avLst/>
          </a:prstGeom>
        </p:spPr>
      </p:pic>
      <p:pic>
        <p:nvPicPr>
          <p:cNvPr id="3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EB35242-6522-47E9-BE98-B6B6F09B8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84015" y="240740"/>
            <a:ext cx="2936876" cy="1174750"/>
          </a:xfrm>
          <a:prstGeom prst="rect">
            <a:avLst/>
          </a:prstGeom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57A01C2-0983-42B8-87D0-3960A019B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7267" y="4518612"/>
            <a:ext cx="2299904" cy="23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6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EFD95-21C6-44F0-BD71-BE774DE8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Admissions Options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38C86-7300-4BD9-8276-4EFBCA3E8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4" y="1808987"/>
            <a:ext cx="12060042" cy="64801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457200">
              <a:buChar char="•"/>
            </a:pPr>
            <a:r>
              <a:rPr lang="en-US" sz="2800" b="1" dirty="0"/>
              <a:t>Early Decision </a:t>
            </a:r>
            <a:endParaRPr lang="en-US" sz="2800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600" b="1" dirty="0"/>
              <a:t>Binding</a:t>
            </a:r>
            <a:endParaRPr lang="en-US" sz="260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600" b="1" dirty="0"/>
              <a:t>One school only</a:t>
            </a:r>
            <a:endParaRPr lang="en-US" sz="260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600" b="1" dirty="0"/>
              <a:t>No information on financial aid</a:t>
            </a:r>
            <a:endParaRPr lang="en-US" sz="2600">
              <a:cs typeface="Calibri"/>
            </a:endParaRPr>
          </a:p>
          <a:p>
            <a:pPr marL="571500" indent="-457200">
              <a:buChar char="•"/>
            </a:pPr>
            <a:r>
              <a:rPr lang="en-US" sz="2800" b="1" dirty="0"/>
              <a:t>Early Action</a:t>
            </a:r>
            <a:endParaRPr lang="en-US" sz="2800" b="1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600" b="1" dirty="0"/>
              <a:t>Notified earlier </a:t>
            </a:r>
            <a:endParaRPr lang="en-US" sz="260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600" b="1" dirty="0"/>
              <a:t>Merit scholarships deadline</a:t>
            </a:r>
            <a:endParaRPr lang="en-US" sz="2600">
              <a:cs typeface="Calibri"/>
            </a:endParaRP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Regular Decision</a:t>
            </a:r>
            <a:endParaRPr lang="en-US" sz="2800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600" b="1" dirty="0"/>
              <a:t>Largest applicant pool</a:t>
            </a:r>
            <a:endParaRPr lang="en-US" sz="2600" b="1">
              <a:cs typeface="Calibri"/>
            </a:endParaRP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Rolling Admissions</a:t>
            </a:r>
            <a:endParaRPr lang="en-US" sz="2800" dirty="0">
              <a:cs typeface="Calibri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600" b="1" dirty="0"/>
              <a:t>Notified within several weeks </a:t>
            </a:r>
            <a:endParaRPr lang="en-US" sz="2600">
              <a:cs typeface="Calibri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2000" b="1"/>
          </a:p>
          <a:p>
            <a:pPr marL="342900" lvl="1" indent="-228600"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42C823B-FDC7-4CB6-ACD9-3B66A090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000">
            <a:off x="7153117" y="2836498"/>
            <a:ext cx="4593861" cy="25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9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27DFB-04AF-4A3F-84DF-36D1D1BD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7105695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Calibri"/>
                <a:cs typeface="Calibri"/>
              </a:rPr>
              <a:t>Standardized Test Scores</a:t>
            </a:r>
            <a:endParaRPr lang="en-US" sz="4400" kern="12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9C4BE-F919-42D4-AA05-7C05C91A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1936230"/>
            <a:ext cx="7349134" cy="56686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8001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Superscore</a:t>
            </a:r>
            <a:endParaRPr lang="en-US" sz="2800" b="1">
              <a:cs typeface="Calibri"/>
            </a:endParaRPr>
          </a:p>
          <a:p>
            <a:pPr marL="10287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2-4 exams</a:t>
            </a:r>
            <a:endParaRPr lang="en-US" sz="2800" b="1" dirty="0">
              <a:cs typeface="Calibri"/>
            </a:endParaRPr>
          </a:p>
          <a:p>
            <a:pPr marL="10287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Best prep = practice!</a:t>
            </a:r>
            <a:endParaRPr lang="en-US" sz="2800" b="1" dirty="0">
              <a:cs typeface="Calibri"/>
            </a:endParaRPr>
          </a:p>
          <a:p>
            <a:pPr marL="571500" lvl="2" indent="-228600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800100" indent="-457200">
              <a:buChar char="•"/>
            </a:pPr>
            <a:r>
              <a:rPr lang="en-US" sz="2800" b="1" dirty="0"/>
              <a:t>Test Optional</a:t>
            </a:r>
            <a:endParaRPr lang="en-US" sz="2800">
              <a:cs typeface="Calibri"/>
            </a:endParaRPr>
          </a:p>
          <a:p>
            <a:pPr marL="1028700" lvl="2" indent="-228600">
              <a:buFont typeface="Arial" panose="020B0604020202020204" pitchFamily="34" charset="0"/>
              <a:buChar char="•"/>
            </a:pPr>
            <a:r>
              <a:rPr lang="en-US" sz="2800" b="1" dirty="0"/>
              <a:t>Fairtest.org</a:t>
            </a:r>
            <a:endParaRPr lang="en-US" sz="2800" dirty="0">
              <a:cs typeface="Calibri"/>
            </a:endParaRPr>
          </a:p>
          <a:p>
            <a:pPr marL="571500" lvl="2" indent="-228600">
              <a:buFont typeface="Arial" panose="020B0604020202020204" pitchFamily="34" charset="0"/>
              <a:buChar char="•"/>
            </a:pPr>
            <a:endParaRPr lang="en-US" sz="2800" b="1" dirty="0">
              <a:cs typeface="Calibri"/>
            </a:endParaRPr>
          </a:p>
          <a:p>
            <a:pPr marL="8001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Test Blind</a:t>
            </a:r>
            <a:endParaRPr lang="en-US" sz="2800">
              <a:cs typeface="Calibri"/>
            </a:endParaRPr>
          </a:p>
          <a:p>
            <a:pPr marL="571500" indent="-228600">
              <a:buFont typeface="Arial" panose="020B0604020202020204" pitchFamily="34" charset="0"/>
              <a:buChar char="•"/>
            </a:pPr>
            <a:endParaRPr lang="en-US" sz="2800" b="1" dirty="0">
              <a:cs typeface="Calibri"/>
            </a:endParaRPr>
          </a:p>
          <a:p>
            <a:pPr marL="8001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Submit Scores or Not?</a:t>
            </a:r>
            <a:endParaRPr lang="en-US" sz="2800" b="1">
              <a:cs typeface="Calibri"/>
            </a:endParaRPr>
          </a:p>
          <a:p>
            <a:pPr marL="1028700" lvl="1" indent="-228600">
              <a:buFont typeface="Arial" panose="020B0604020202020204" pitchFamily="34" charset="0"/>
              <a:buChar char="•"/>
            </a:pPr>
            <a:r>
              <a:rPr lang="en-US" sz="2800" b="1" dirty="0"/>
              <a:t>Another piece of information</a:t>
            </a:r>
            <a:endParaRPr lang="en-US" sz="2800" b="1" dirty="0">
              <a:cs typeface="Calibri"/>
            </a:endParaRPr>
          </a:p>
          <a:p>
            <a:pPr marL="571500" lvl="2" indent="-228600">
              <a:buFont typeface="Arial" panose="020B0604020202020204" pitchFamily="34" charset="0"/>
              <a:buChar char="•"/>
            </a:pPr>
            <a:endParaRPr lang="en-US" sz="800" b="1">
              <a:solidFill>
                <a:schemeClr val="tx1">
                  <a:alpha val="60000"/>
                </a:schemeClr>
              </a:solidFill>
            </a:endParaRPr>
          </a:p>
          <a:p>
            <a:pPr marL="571500" lvl="2" indent="-228600">
              <a:buFont typeface="Arial" panose="020B0604020202020204" pitchFamily="34" charset="0"/>
              <a:buChar char="•"/>
            </a:pPr>
            <a:endParaRPr lang="en-US" sz="800">
              <a:solidFill>
                <a:schemeClr val="tx1">
                  <a:alpha val="60000"/>
                </a:schemeClr>
              </a:solidFill>
            </a:endParaRPr>
          </a:p>
          <a:p>
            <a:pPr marL="1028700" lvl="2" indent="-228600">
              <a:buFont typeface="Arial" panose="020B0604020202020204" pitchFamily="34" charset="0"/>
              <a:buChar char="•"/>
            </a:pPr>
            <a:endParaRPr lang="en-US" sz="800" b="1">
              <a:solidFill>
                <a:schemeClr val="tx1">
                  <a:alpha val="60000"/>
                </a:schemeClr>
              </a:solidFill>
            </a:endParaRPr>
          </a:p>
          <a:p>
            <a:pPr marL="1485900" lvl="3" indent="-228600">
              <a:buFont typeface="Arial" panose="020B0604020202020204" pitchFamily="34" charset="0"/>
              <a:buChar char="•"/>
            </a:pPr>
            <a:endParaRPr lang="en-US" sz="800" b="1">
              <a:solidFill>
                <a:schemeClr val="tx1">
                  <a:alpha val="60000"/>
                </a:schemeClr>
              </a:solidFill>
            </a:endParaRPr>
          </a:p>
          <a:p>
            <a:pPr marL="1028700" lvl="2" indent="-228600">
              <a:buFont typeface="Arial" panose="020B0604020202020204" pitchFamily="34" charset="0"/>
              <a:buChar char="•"/>
            </a:pPr>
            <a:endParaRPr lang="en-US" sz="800" b="1">
              <a:solidFill>
                <a:schemeClr val="tx1">
                  <a:alpha val="60000"/>
                </a:schemeClr>
              </a:solidFill>
            </a:endParaRP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sz="800">
              <a:solidFill>
                <a:schemeClr val="tx1">
                  <a:alpha val="60000"/>
                </a:schemeClr>
              </a:solidFill>
            </a:endParaRPr>
          </a:p>
          <a:p>
            <a:pPr marL="228600" lvl="1" indent="-228600">
              <a:buFont typeface="Arial" panose="020B0604020202020204" pitchFamily="34" charset="0"/>
              <a:buChar char="•"/>
            </a:pPr>
            <a:br>
              <a:rPr lang="en-US" sz="800" b="1" dirty="0"/>
            </a:br>
            <a:endParaRPr lang="en-US" sz="800" b="1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3" name="Picture 9" descr="Text, logo, company name&#10;&#10;Description automatically generated">
            <a:extLst>
              <a:ext uri="{FF2B5EF4-FFF2-40B4-BE49-F238E27FC236}">
                <a16:creationId xmlns:a16="http://schemas.microsoft.com/office/drawing/2014/main" id="{5665A9A4-82A1-442B-AEF3-01B58F49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9093" y="1933622"/>
            <a:ext cx="4498269" cy="306570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119474-975E-436E-81BD-BF29D78C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46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3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14389</TotalTime>
  <Words>872</Words>
  <Application>Microsoft Office PowerPoint</Application>
  <PresentationFormat>Widescreen</PresentationFormat>
  <Paragraphs>182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Arial,Sans-Serif</vt:lpstr>
      <vt:lpstr>Calibri</vt:lpstr>
      <vt:lpstr>Calibri Light</vt:lpstr>
      <vt:lpstr>Century Gothic</vt:lpstr>
      <vt:lpstr>Century Schoolbook</vt:lpstr>
      <vt:lpstr>Courier New</vt:lpstr>
      <vt:lpstr>Courier New,monospace</vt:lpstr>
      <vt:lpstr>Wingdings</vt:lpstr>
      <vt:lpstr>office theme</vt:lpstr>
      <vt:lpstr>College  Parent  Night</vt:lpstr>
      <vt:lpstr>PowerPoint Presentation</vt:lpstr>
      <vt:lpstr>College  Planning  101</vt:lpstr>
      <vt:lpstr>Determining a Major</vt:lpstr>
      <vt:lpstr>PowerPoint Presentation</vt:lpstr>
      <vt:lpstr>What's the Magic Number?</vt:lpstr>
      <vt:lpstr>Applying to College</vt:lpstr>
      <vt:lpstr>Admissions Options</vt:lpstr>
      <vt:lpstr>Standardized Test Scores</vt:lpstr>
      <vt:lpstr>What do colleges look for?</vt:lpstr>
      <vt:lpstr> Essays,   Recommendations  &amp; Resume</vt:lpstr>
      <vt:lpstr>Financial Aid 101</vt:lpstr>
      <vt:lpstr>Sources of Financial Aid</vt:lpstr>
      <vt:lpstr>Bright Futures </vt:lpstr>
      <vt:lpstr>Key Financial Aid Dates</vt:lpstr>
      <vt:lpstr>APPLY, APPLY, APPLY!</vt:lpstr>
      <vt:lpstr>Student Athlete Tips</vt:lpstr>
      <vt:lpstr>  Resources For All Things College!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</dc:title>
  <dc:creator>Davis, Jane B.</dc:creator>
  <cp:lastModifiedBy>Davis, Jane B.</cp:lastModifiedBy>
  <cp:revision>1115</cp:revision>
  <cp:lastPrinted>2022-04-19T18:18:50Z</cp:lastPrinted>
  <dcterms:created xsi:type="dcterms:W3CDTF">2021-03-11T17:24:29Z</dcterms:created>
  <dcterms:modified xsi:type="dcterms:W3CDTF">2022-04-19T20:41:46Z</dcterms:modified>
</cp:coreProperties>
</file>